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2"/>
  </p:notesMasterIdLst>
  <p:handoutMasterIdLst>
    <p:handoutMasterId r:id="rId23"/>
  </p:handoutMasterIdLst>
  <p:sldIdLst>
    <p:sldId id="257" r:id="rId5"/>
    <p:sldId id="262" r:id="rId6"/>
    <p:sldId id="264" r:id="rId7"/>
    <p:sldId id="265" r:id="rId8"/>
    <p:sldId id="266" r:id="rId9"/>
    <p:sldId id="269" r:id="rId10"/>
    <p:sldId id="258" r:id="rId11"/>
    <p:sldId id="263" r:id="rId12"/>
    <p:sldId id="261" r:id="rId13"/>
    <p:sldId id="268" r:id="rId14"/>
    <p:sldId id="277" r:id="rId15"/>
    <p:sldId id="276" r:id="rId16"/>
    <p:sldId id="267" r:id="rId17"/>
    <p:sldId id="275" r:id="rId18"/>
    <p:sldId id="270" r:id="rId19"/>
    <p:sldId id="271" r:id="rId20"/>
    <p:sldId id="272" r:id="rId21"/>
  </p:sldIdLst>
  <p:sldSz cx="12188825"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2496">
          <p15:clr>
            <a:srgbClr val="A4A3A4"/>
          </p15:clr>
        </p15:guide>
        <p15:guide id="3" orient="horz" pos="2880">
          <p15:clr>
            <a:srgbClr val="A4A3A4"/>
          </p15:clr>
        </p15:guide>
        <p15:guide id="4" orient="horz" pos="1056">
          <p15:clr>
            <a:srgbClr val="A4A3A4"/>
          </p15:clr>
        </p15:guide>
        <p15:guide id="5" orient="horz" pos="3888">
          <p15:clr>
            <a:srgbClr val="A4A3A4"/>
          </p15:clr>
        </p15:guide>
        <p15:guide id="6" orient="horz" pos="240">
          <p15:clr>
            <a:srgbClr val="A4A3A4"/>
          </p15:clr>
        </p15:guide>
        <p15:guide id="7" pos="3839">
          <p15:clr>
            <a:srgbClr val="A4A3A4"/>
          </p15:clr>
        </p15:guide>
        <p15:guide id="8" pos="527">
          <p15:clr>
            <a:srgbClr val="A4A3A4"/>
          </p15:clr>
        </p15:guide>
        <p15:guide id="9" pos="815">
          <p15:clr>
            <a:srgbClr val="A4A3A4"/>
          </p15:clr>
        </p15:guide>
        <p15:guide id="10" pos="6863">
          <p15:clr>
            <a:srgbClr val="A4A3A4"/>
          </p15:clr>
        </p15:guide>
        <p15:guide id="11" pos="6143">
          <p15:clr>
            <a:srgbClr val="A4A3A4"/>
          </p15:clr>
        </p15:guide>
        <p15:guide id="12" pos="470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1" autoAdjust="0"/>
    <p:restoredTop sz="94660"/>
  </p:normalViewPr>
  <p:slideViewPr>
    <p:cSldViewPr>
      <p:cViewPr>
        <p:scale>
          <a:sx n="67" d="100"/>
          <a:sy n="67" d="100"/>
        </p:scale>
        <p:origin x="528" y="44"/>
      </p:cViewPr>
      <p:guideLst>
        <p:guide orient="horz" pos="2160"/>
        <p:guide orient="horz" pos="2496"/>
        <p:guide orient="horz" pos="2880"/>
        <p:guide orient="horz" pos="1056"/>
        <p:guide orient="horz" pos="3888"/>
        <p:guide orient="horz" pos="240"/>
        <p:guide pos="3839"/>
        <p:guide pos="527"/>
        <p:guide pos="815"/>
        <p:guide pos="6863"/>
        <p:guide pos="6143"/>
        <p:guide pos="4703"/>
      </p:guideLst>
    </p:cSldViewPr>
  </p:slideViewPr>
  <p:notesTextViewPr>
    <p:cViewPr>
      <p:scale>
        <a:sx n="1" d="1"/>
        <a:sy n="1" d="1"/>
      </p:scale>
      <p:origin x="0" y="0"/>
    </p:cViewPr>
  </p:notesTextViewPr>
  <p:notesViewPr>
    <p:cSldViewPr>
      <p:cViewPr varScale="1">
        <p:scale>
          <a:sx n="52" d="100"/>
          <a:sy n="52" d="100"/>
        </p:scale>
        <p:origin x="-288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CDDB44-FCF8-4E52-81C0-7F18B3F34BB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fr-FR"/>
        </a:p>
      </dgm:t>
    </dgm:pt>
    <dgm:pt modelId="{9CF4A57E-B19D-4CB9-9F5B-87FCD9E4AD3B}">
      <dgm:prSet phldrT="[Texte]"/>
      <dgm:spPr/>
      <dgm:t>
        <a:bodyPr/>
        <a:lstStyle/>
        <a:p>
          <a:r>
            <a:rPr lang="fr-FR" dirty="0"/>
            <a:t>Introduction</a:t>
          </a:r>
        </a:p>
      </dgm:t>
    </dgm:pt>
    <dgm:pt modelId="{1C8D2A3E-8B49-4C06-B7A4-543E1E737A4D}" type="parTrans" cxnId="{4BB6E958-71EE-420C-89A7-B320E5653AB4}">
      <dgm:prSet/>
      <dgm:spPr/>
      <dgm:t>
        <a:bodyPr/>
        <a:lstStyle/>
        <a:p>
          <a:endParaRPr lang="fr-FR"/>
        </a:p>
      </dgm:t>
    </dgm:pt>
    <dgm:pt modelId="{EBA1E47B-8E78-445C-89FC-1D28FFEB88D0}" type="sibTrans" cxnId="{4BB6E958-71EE-420C-89A7-B320E5653AB4}">
      <dgm:prSet/>
      <dgm:spPr/>
      <dgm:t>
        <a:bodyPr/>
        <a:lstStyle/>
        <a:p>
          <a:endParaRPr lang="fr-FR"/>
        </a:p>
      </dgm:t>
    </dgm:pt>
    <dgm:pt modelId="{7A742912-D93F-4451-B780-242B3F9BEBEB}">
      <dgm:prSet phldrT="[Texte]"/>
      <dgm:spPr/>
      <dgm:t>
        <a:bodyPr/>
        <a:lstStyle/>
        <a:p>
          <a:r>
            <a:rPr lang="fr-FR" dirty="0"/>
            <a:t>Dynamique du système et porosité </a:t>
          </a:r>
        </a:p>
      </dgm:t>
    </dgm:pt>
    <dgm:pt modelId="{8FB7BCF6-D7ED-44B7-B55F-B1DCC0B33F9E}" type="parTrans" cxnId="{F52473C0-5466-437A-934A-765AF50EFF24}">
      <dgm:prSet/>
      <dgm:spPr/>
      <dgm:t>
        <a:bodyPr/>
        <a:lstStyle/>
        <a:p>
          <a:endParaRPr lang="fr-FR"/>
        </a:p>
      </dgm:t>
    </dgm:pt>
    <dgm:pt modelId="{23439031-3523-4BD0-80FB-A620E46AB1DA}" type="sibTrans" cxnId="{F52473C0-5466-437A-934A-765AF50EFF24}">
      <dgm:prSet/>
      <dgm:spPr/>
      <dgm:t>
        <a:bodyPr/>
        <a:lstStyle/>
        <a:p>
          <a:endParaRPr lang="fr-FR"/>
        </a:p>
      </dgm:t>
    </dgm:pt>
    <dgm:pt modelId="{6CB7396F-2FB4-41A9-85C2-F6B6A76005DA}">
      <dgm:prSet/>
      <dgm:spPr/>
      <dgm:t>
        <a:bodyPr/>
        <a:lstStyle/>
        <a:p>
          <a:r>
            <a:rPr lang="fr-FR" dirty="0"/>
            <a:t>Problématique </a:t>
          </a:r>
        </a:p>
      </dgm:t>
    </dgm:pt>
    <dgm:pt modelId="{D0FF003C-21D8-4DAE-9225-5D8008D111EF}" type="parTrans" cxnId="{138A186B-A047-4E12-97A3-8CE932EA6B02}">
      <dgm:prSet/>
      <dgm:spPr/>
    </dgm:pt>
    <dgm:pt modelId="{874C80FE-61DB-4050-B7AB-0C4F42C8FB8D}" type="sibTrans" cxnId="{138A186B-A047-4E12-97A3-8CE932EA6B02}">
      <dgm:prSet/>
      <dgm:spPr/>
    </dgm:pt>
    <dgm:pt modelId="{4AB77FD4-338F-40FD-AAF2-ECE6B1F8F5BB}" type="pres">
      <dgm:prSet presAssocID="{9FCDDB44-FCF8-4E52-81C0-7F18B3F34BB4}" presName="linear" presStyleCnt="0">
        <dgm:presLayoutVars>
          <dgm:dir/>
          <dgm:animLvl val="lvl"/>
          <dgm:resizeHandles val="exact"/>
        </dgm:presLayoutVars>
      </dgm:prSet>
      <dgm:spPr/>
    </dgm:pt>
    <dgm:pt modelId="{CFF8BD11-EBD8-4340-BB0B-709F6087F457}" type="pres">
      <dgm:prSet presAssocID="{9CF4A57E-B19D-4CB9-9F5B-87FCD9E4AD3B}" presName="parentLin" presStyleCnt="0"/>
      <dgm:spPr/>
    </dgm:pt>
    <dgm:pt modelId="{96654A1E-5918-4DE3-AAAC-2732508262A7}" type="pres">
      <dgm:prSet presAssocID="{9CF4A57E-B19D-4CB9-9F5B-87FCD9E4AD3B}" presName="parentLeftMargin" presStyleLbl="node1" presStyleIdx="0" presStyleCnt="3"/>
      <dgm:spPr/>
    </dgm:pt>
    <dgm:pt modelId="{7AF8BCA2-8134-4369-A6D9-AF6F4EA434BA}" type="pres">
      <dgm:prSet presAssocID="{9CF4A57E-B19D-4CB9-9F5B-87FCD9E4AD3B}" presName="parentText" presStyleLbl="node1" presStyleIdx="0" presStyleCnt="3">
        <dgm:presLayoutVars>
          <dgm:chMax val="0"/>
          <dgm:bulletEnabled val="1"/>
        </dgm:presLayoutVars>
      </dgm:prSet>
      <dgm:spPr/>
    </dgm:pt>
    <dgm:pt modelId="{C6EB3F69-D06F-4028-A4A0-5F4A7BC24620}" type="pres">
      <dgm:prSet presAssocID="{9CF4A57E-B19D-4CB9-9F5B-87FCD9E4AD3B}" presName="negativeSpace" presStyleCnt="0"/>
      <dgm:spPr/>
    </dgm:pt>
    <dgm:pt modelId="{D32F683B-077F-4DC4-8601-E7462CC830A9}" type="pres">
      <dgm:prSet presAssocID="{9CF4A57E-B19D-4CB9-9F5B-87FCD9E4AD3B}" presName="childText" presStyleLbl="conFgAcc1" presStyleIdx="0" presStyleCnt="3">
        <dgm:presLayoutVars>
          <dgm:bulletEnabled val="1"/>
        </dgm:presLayoutVars>
      </dgm:prSet>
      <dgm:spPr/>
    </dgm:pt>
    <dgm:pt modelId="{281EF9F0-960E-4BB1-AF2A-4D76C45F5683}" type="pres">
      <dgm:prSet presAssocID="{EBA1E47B-8E78-445C-89FC-1D28FFEB88D0}" presName="spaceBetweenRectangles" presStyleCnt="0"/>
      <dgm:spPr/>
    </dgm:pt>
    <dgm:pt modelId="{8F584266-5D1B-454D-B27B-F828486695F6}" type="pres">
      <dgm:prSet presAssocID="{6CB7396F-2FB4-41A9-85C2-F6B6A76005DA}" presName="parentLin" presStyleCnt="0"/>
      <dgm:spPr/>
    </dgm:pt>
    <dgm:pt modelId="{E57B9244-C9AA-4B8E-9545-D69176FD9B51}" type="pres">
      <dgm:prSet presAssocID="{6CB7396F-2FB4-41A9-85C2-F6B6A76005DA}" presName="parentLeftMargin" presStyleLbl="node1" presStyleIdx="0" presStyleCnt="3"/>
      <dgm:spPr/>
    </dgm:pt>
    <dgm:pt modelId="{2375824D-6D44-4CF8-BCFD-C15AD11E685D}" type="pres">
      <dgm:prSet presAssocID="{6CB7396F-2FB4-41A9-85C2-F6B6A76005DA}" presName="parentText" presStyleLbl="node1" presStyleIdx="1" presStyleCnt="3">
        <dgm:presLayoutVars>
          <dgm:chMax val="0"/>
          <dgm:bulletEnabled val="1"/>
        </dgm:presLayoutVars>
      </dgm:prSet>
      <dgm:spPr/>
    </dgm:pt>
    <dgm:pt modelId="{22E1EA9A-11D8-46EC-AD1E-A932EEFCDFE7}" type="pres">
      <dgm:prSet presAssocID="{6CB7396F-2FB4-41A9-85C2-F6B6A76005DA}" presName="negativeSpace" presStyleCnt="0"/>
      <dgm:spPr/>
    </dgm:pt>
    <dgm:pt modelId="{2EC32601-C103-4A95-AF8E-32A79E391D2B}" type="pres">
      <dgm:prSet presAssocID="{6CB7396F-2FB4-41A9-85C2-F6B6A76005DA}" presName="childText" presStyleLbl="conFgAcc1" presStyleIdx="1" presStyleCnt="3">
        <dgm:presLayoutVars>
          <dgm:bulletEnabled val="1"/>
        </dgm:presLayoutVars>
      </dgm:prSet>
      <dgm:spPr/>
    </dgm:pt>
    <dgm:pt modelId="{943F8431-C263-4D50-9143-30D2B4CE3455}" type="pres">
      <dgm:prSet presAssocID="{874C80FE-61DB-4050-B7AB-0C4F42C8FB8D}" presName="spaceBetweenRectangles" presStyleCnt="0"/>
      <dgm:spPr/>
    </dgm:pt>
    <dgm:pt modelId="{5CFB7EED-229A-4259-9C03-46746DFD66B4}" type="pres">
      <dgm:prSet presAssocID="{7A742912-D93F-4451-B780-242B3F9BEBEB}" presName="parentLin" presStyleCnt="0"/>
      <dgm:spPr/>
    </dgm:pt>
    <dgm:pt modelId="{48EE3C03-F3AC-459E-9D9F-BB915257E63A}" type="pres">
      <dgm:prSet presAssocID="{7A742912-D93F-4451-B780-242B3F9BEBEB}" presName="parentLeftMargin" presStyleLbl="node1" presStyleIdx="1" presStyleCnt="3"/>
      <dgm:spPr/>
    </dgm:pt>
    <dgm:pt modelId="{A4A3C28B-6908-4874-8E76-DE0A9A476640}" type="pres">
      <dgm:prSet presAssocID="{7A742912-D93F-4451-B780-242B3F9BEBEB}" presName="parentText" presStyleLbl="node1" presStyleIdx="2" presStyleCnt="3">
        <dgm:presLayoutVars>
          <dgm:chMax val="0"/>
          <dgm:bulletEnabled val="1"/>
        </dgm:presLayoutVars>
      </dgm:prSet>
      <dgm:spPr/>
    </dgm:pt>
    <dgm:pt modelId="{595A2535-64C9-45DD-B412-C92EB53EB137}" type="pres">
      <dgm:prSet presAssocID="{7A742912-D93F-4451-B780-242B3F9BEBEB}" presName="negativeSpace" presStyleCnt="0"/>
      <dgm:spPr/>
    </dgm:pt>
    <dgm:pt modelId="{A6FD9BF2-8843-4717-A4E0-D593350EE8A4}" type="pres">
      <dgm:prSet presAssocID="{7A742912-D93F-4451-B780-242B3F9BEBEB}" presName="childText" presStyleLbl="conFgAcc1" presStyleIdx="2" presStyleCnt="3">
        <dgm:presLayoutVars>
          <dgm:bulletEnabled val="1"/>
        </dgm:presLayoutVars>
      </dgm:prSet>
      <dgm:spPr/>
    </dgm:pt>
  </dgm:ptLst>
  <dgm:cxnLst>
    <dgm:cxn modelId="{AB42EB17-EBDF-4DD3-92CD-083F28F3C93C}" type="presOf" srcId="{6CB7396F-2FB4-41A9-85C2-F6B6A76005DA}" destId="{2375824D-6D44-4CF8-BCFD-C15AD11E685D}" srcOrd="1" destOrd="0" presId="urn:microsoft.com/office/officeart/2005/8/layout/list1"/>
    <dgm:cxn modelId="{1B0E5025-6A99-4150-9E63-6624BCCABE52}" type="presOf" srcId="{7A742912-D93F-4451-B780-242B3F9BEBEB}" destId="{48EE3C03-F3AC-459E-9D9F-BB915257E63A}" srcOrd="0" destOrd="0" presId="urn:microsoft.com/office/officeart/2005/8/layout/list1"/>
    <dgm:cxn modelId="{43D4FF2C-BE74-4695-9816-5F6C28A830A5}" type="presOf" srcId="{9CF4A57E-B19D-4CB9-9F5B-87FCD9E4AD3B}" destId="{96654A1E-5918-4DE3-AAAC-2732508262A7}" srcOrd="0" destOrd="0" presId="urn:microsoft.com/office/officeart/2005/8/layout/list1"/>
    <dgm:cxn modelId="{138A186B-A047-4E12-97A3-8CE932EA6B02}" srcId="{9FCDDB44-FCF8-4E52-81C0-7F18B3F34BB4}" destId="{6CB7396F-2FB4-41A9-85C2-F6B6A76005DA}" srcOrd="1" destOrd="0" parTransId="{D0FF003C-21D8-4DAE-9225-5D8008D111EF}" sibTransId="{874C80FE-61DB-4050-B7AB-0C4F42C8FB8D}"/>
    <dgm:cxn modelId="{4DEEAC4C-078E-4D71-A357-D67F01512F17}" type="presOf" srcId="{7A742912-D93F-4451-B780-242B3F9BEBEB}" destId="{A4A3C28B-6908-4874-8E76-DE0A9A476640}" srcOrd="1" destOrd="0" presId="urn:microsoft.com/office/officeart/2005/8/layout/list1"/>
    <dgm:cxn modelId="{4BB6E958-71EE-420C-89A7-B320E5653AB4}" srcId="{9FCDDB44-FCF8-4E52-81C0-7F18B3F34BB4}" destId="{9CF4A57E-B19D-4CB9-9F5B-87FCD9E4AD3B}" srcOrd="0" destOrd="0" parTransId="{1C8D2A3E-8B49-4C06-B7A4-543E1E737A4D}" sibTransId="{EBA1E47B-8E78-445C-89FC-1D28FFEB88D0}"/>
    <dgm:cxn modelId="{03C0B792-B504-44F8-8FFB-24CCB6F7B517}" type="presOf" srcId="{9CF4A57E-B19D-4CB9-9F5B-87FCD9E4AD3B}" destId="{7AF8BCA2-8134-4369-A6D9-AF6F4EA434BA}" srcOrd="1" destOrd="0" presId="urn:microsoft.com/office/officeart/2005/8/layout/list1"/>
    <dgm:cxn modelId="{E352E995-ECAA-4EB6-BF4D-40D436C850E5}" type="presOf" srcId="{9FCDDB44-FCF8-4E52-81C0-7F18B3F34BB4}" destId="{4AB77FD4-338F-40FD-AAF2-ECE6B1F8F5BB}" srcOrd="0" destOrd="0" presId="urn:microsoft.com/office/officeart/2005/8/layout/list1"/>
    <dgm:cxn modelId="{351B7BA5-B736-4986-9F51-11876DACA731}" type="presOf" srcId="{6CB7396F-2FB4-41A9-85C2-F6B6A76005DA}" destId="{E57B9244-C9AA-4B8E-9545-D69176FD9B51}" srcOrd="0" destOrd="0" presId="urn:microsoft.com/office/officeart/2005/8/layout/list1"/>
    <dgm:cxn modelId="{F52473C0-5466-437A-934A-765AF50EFF24}" srcId="{9FCDDB44-FCF8-4E52-81C0-7F18B3F34BB4}" destId="{7A742912-D93F-4451-B780-242B3F9BEBEB}" srcOrd="2" destOrd="0" parTransId="{8FB7BCF6-D7ED-44B7-B55F-B1DCC0B33F9E}" sibTransId="{23439031-3523-4BD0-80FB-A620E46AB1DA}"/>
    <dgm:cxn modelId="{1EEBE8C7-BE15-4FBE-A311-D13CC3503E92}" type="presParOf" srcId="{4AB77FD4-338F-40FD-AAF2-ECE6B1F8F5BB}" destId="{CFF8BD11-EBD8-4340-BB0B-709F6087F457}" srcOrd="0" destOrd="0" presId="urn:microsoft.com/office/officeart/2005/8/layout/list1"/>
    <dgm:cxn modelId="{81CF25D1-5AEC-4C4E-A913-E809642EF3B3}" type="presParOf" srcId="{CFF8BD11-EBD8-4340-BB0B-709F6087F457}" destId="{96654A1E-5918-4DE3-AAAC-2732508262A7}" srcOrd="0" destOrd="0" presId="urn:microsoft.com/office/officeart/2005/8/layout/list1"/>
    <dgm:cxn modelId="{AF6369BB-F34D-4CD7-878A-05717906D007}" type="presParOf" srcId="{CFF8BD11-EBD8-4340-BB0B-709F6087F457}" destId="{7AF8BCA2-8134-4369-A6D9-AF6F4EA434BA}" srcOrd="1" destOrd="0" presId="urn:microsoft.com/office/officeart/2005/8/layout/list1"/>
    <dgm:cxn modelId="{8FA57C52-5C89-4BF5-837C-1CDC9D58F481}" type="presParOf" srcId="{4AB77FD4-338F-40FD-AAF2-ECE6B1F8F5BB}" destId="{C6EB3F69-D06F-4028-A4A0-5F4A7BC24620}" srcOrd="1" destOrd="0" presId="urn:microsoft.com/office/officeart/2005/8/layout/list1"/>
    <dgm:cxn modelId="{FB42ECB8-C438-497A-B35C-9108F790A562}" type="presParOf" srcId="{4AB77FD4-338F-40FD-AAF2-ECE6B1F8F5BB}" destId="{D32F683B-077F-4DC4-8601-E7462CC830A9}" srcOrd="2" destOrd="0" presId="urn:microsoft.com/office/officeart/2005/8/layout/list1"/>
    <dgm:cxn modelId="{75BFA3C7-A362-4211-9722-A9A4A08C0CAE}" type="presParOf" srcId="{4AB77FD4-338F-40FD-AAF2-ECE6B1F8F5BB}" destId="{281EF9F0-960E-4BB1-AF2A-4D76C45F5683}" srcOrd="3" destOrd="0" presId="urn:microsoft.com/office/officeart/2005/8/layout/list1"/>
    <dgm:cxn modelId="{125C0D8A-83C7-4F9E-8032-C5039B119ADC}" type="presParOf" srcId="{4AB77FD4-338F-40FD-AAF2-ECE6B1F8F5BB}" destId="{8F584266-5D1B-454D-B27B-F828486695F6}" srcOrd="4" destOrd="0" presId="urn:microsoft.com/office/officeart/2005/8/layout/list1"/>
    <dgm:cxn modelId="{80C47C04-684A-4D36-A5F5-51FBF4D9CF61}" type="presParOf" srcId="{8F584266-5D1B-454D-B27B-F828486695F6}" destId="{E57B9244-C9AA-4B8E-9545-D69176FD9B51}" srcOrd="0" destOrd="0" presId="urn:microsoft.com/office/officeart/2005/8/layout/list1"/>
    <dgm:cxn modelId="{66E9BF36-2084-4CEC-AB6D-8457687116F3}" type="presParOf" srcId="{8F584266-5D1B-454D-B27B-F828486695F6}" destId="{2375824D-6D44-4CF8-BCFD-C15AD11E685D}" srcOrd="1" destOrd="0" presId="urn:microsoft.com/office/officeart/2005/8/layout/list1"/>
    <dgm:cxn modelId="{A0E4BCD9-EA20-4726-B6F1-6812A4351CE8}" type="presParOf" srcId="{4AB77FD4-338F-40FD-AAF2-ECE6B1F8F5BB}" destId="{22E1EA9A-11D8-46EC-AD1E-A932EEFCDFE7}" srcOrd="5" destOrd="0" presId="urn:microsoft.com/office/officeart/2005/8/layout/list1"/>
    <dgm:cxn modelId="{D9D5C8F1-C1FD-4CC9-AC1B-AD5C34C38CFF}" type="presParOf" srcId="{4AB77FD4-338F-40FD-AAF2-ECE6B1F8F5BB}" destId="{2EC32601-C103-4A95-AF8E-32A79E391D2B}" srcOrd="6" destOrd="0" presId="urn:microsoft.com/office/officeart/2005/8/layout/list1"/>
    <dgm:cxn modelId="{D282D740-E87C-4B47-8D07-F682DBC1F1C6}" type="presParOf" srcId="{4AB77FD4-338F-40FD-AAF2-ECE6B1F8F5BB}" destId="{943F8431-C263-4D50-9143-30D2B4CE3455}" srcOrd="7" destOrd="0" presId="urn:microsoft.com/office/officeart/2005/8/layout/list1"/>
    <dgm:cxn modelId="{CDB3BBB7-BE94-4F4C-9CD3-A6EC17E8CA40}" type="presParOf" srcId="{4AB77FD4-338F-40FD-AAF2-ECE6B1F8F5BB}" destId="{5CFB7EED-229A-4259-9C03-46746DFD66B4}" srcOrd="8" destOrd="0" presId="urn:microsoft.com/office/officeart/2005/8/layout/list1"/>
    <dgm:cxn modelId="{299A3742-1076-4FC3-A42B-1D3D877FDF28}" type="presParOf" srcId="{5CFB7EED-229A-4259-9C03-46746DFD66B4}" destId="{48EE3C03-F3AC-459E-9D9F-BB915257E63A}" srcOrd="0" destOrd="0" presId="urn:microsoft.com/office/officeart/2005/8/layout/list1"/>
    <dgm:cxn modelId="{FC7BED6F-42B0-423B-B183-418F1DFDAC04}" type="presParOf" srcId="{5CFB7EED-229A-4259-9C03-46746DFD66B4}" destId="{A4A3C28B-6908-4874-8E76-DE0A9A476640}" srcOrd="1" destOrd="0" presId="urn:microsoft.com/office/officeart/2005/8/layout/list1"/>
    <dgm:cxn modelId="{3A783448-E640-43B4-AD36-C26A11BA7B5E}" type="presParOf" srcId="{4AB77FD4-338F-40FD-AAF2-ECE6B1F8F5BB}" destId="{595A2535-64C9-45DD-B412-C92EB53EB137}" srcOrd="9" destOrd="0" presId="urn:microsoft.com/office/officeart/2005/8/layout/list1"/>
    <dgm:cxn modelId="{2B582FC2-E75A-4B69-B114-64F0582E5745}" type="presParOf" srcId="{4AB77FD4-338F-40FD-AAF2-ECE6B1F8F5BB}" destId="{A6FD9BF2-8843-4717-A4E0-D593350EE8A4}"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DFCB45-2608-4392-9DFA-117D4A2E1D42}" type="doc">
      <dgm:prSet loTypeId="urn:microsoft.com/office/officeart/2005/8/layout/hProcess7#2" loCatId="list" qsTypeId="urn:microsoft.com/office/officeart/2005/8/quickstyle/3d9" qsCatId="3D" csTypeId="urn:microsoft.com/office/officeart/2005/8/colors/accent1_2" csCatId="accent1" phldr="1"/>
      <dgm:spPr/>
      <dgm:t>
        <a:bodyPr/>
        <a:lstStyle/>
        <a:p>
          <a:endParaRPr lang="fr-FR"/>
        </a:p>
      </dgm:t>
    </dgm:pt>
    <dgm:pt modelId="{A521E61C-8CDF-461F-AF2E-89717D959DB6}">
      <dgm:prSet phldrT="[Texte]"/>
      <dgm:spPr/>
      <dgm:t>
        <a:bodyPr/>
        <a:lstStyle/>
        <a:p>
          <a:r>
            <a:rPr lang="fr-FR" i="1" dirty="0"/>
            <a:t>Percolation</a:t>
          </a:r>
        </a:p>
      </dgm:t>
    </dgm:pt>
    <dgm:pt modelId="{E933A5E0-2910-40DD-9D53-43DFD4C65F69}" type="parTrans" cxnId="{78F7AA76-168F-4BEE-8A85-2842359C37B9}">
      <dgm:prSet/>
      <dgm:spPr/>
      <dgm:t>
        <a:bodyPr/>
        <a:lstStyle/>
        <a:p>
          <a:endParaRPr lang="fr-FR"/>
        </a:p>
      </dgm:t>
    </dgm:pt>
    <dgm:pt modelId="{13D53ABC-4F88-4374-B122-0686DA22B270}" type="sibTrans" cxnId="{78F7AA76-168F-4BEE-8A85-2842359C37B9}">
      <dgm:prSet/>
      <dgm:spPr/>
      <dgm:t>
        <a:bodyPr/>
        <a:lstStyle/>
        <a:p>
          <a:endParaRPr lang="fr-FR"/>
        </a:p>
      </dgm:t>
    </dgm:pt>
    <dgm:pt modelId="{5B79EFB6-114B-4F48-A485-6F1F33B10479}">
      <dgm:prSet phldrT="[Texte]"/>
      <dgm:spPr/>
      <dgm:t>
        <a:bodyPr/>
        <a:lstStyle/>
        <a:p>
          <a:r>
            <a:rPr lang="fr-FR" dirty="0"/>
            <a:t>Définition </a:t>
          </a:r>
        </a:p>
      </dgm:t>
    </dgm:pt>
    <dgm:pt modelId="{01DFB7A3-2278-426B-B7BF-404F730423A1}" type="parTrans" cxnId="{026F3DC0-B97A-41C9-B14B-BA9F8B565952}">
      <dgm:prSet/>
      <dgm:spPr/>
      <dgm:t>
        <a:bodyPr/>
        <a:lstStyle/>
        <a:p>
          <a:endParaRPr lang="fr-FR"/>
        </a:p>
      </dgm:t>
    </dgm:pt>
    <dgm:pt modelId="{C6BBC014-EABA-4AEA-A126-C420C27FF2F8}" type="sibTrans" cxnId="{026F3DC0-B97A-41C9-B14B-BA9F8B565952}">
      <dgm:prSet/>
      <dgm:spPr/>
      <dgm:t>
        <a:bodyPr/>
        <a:lstStyle/>
        <a:p>
          <a:endParaRPr lang="fr-FR"/>
        </a:p>
      </dgm:t>
    </dgm:pt>
    <dgm:pt modelId="{50600652-4A48-4642-8DD3-0E7E9AAAECC2}">
      <dgm:prSet phldrT="[Texte]"/>
      <dgm:spPr/>
      <dgm:t>
        <a:bodyPr/>
        <a:lstStyle/>
        <a:p>
          <a:r>
            <a:rPr lang="fr-FR" i="1" dirty="0" err="1"/>
            <a:t>Percoltation</a:t>
          </a:r>
          <a:endParaRPr lang="fr-FR" i="1" dirty="0"/>
        </a:p>
      </dgm:t>
    </dgm:pt>
    <dgm:pt modelId="{584E6097-37D4-4B39-8349-25B900A3C239}" type="parTrans" cxnId="{97FDC6CE-0B65-4E40-85B5-8E64F75EB20B}">
      <dgm:prSet/>
      <dgm:spPr/>
      <dgm:t>
        <a:bodyPr/>
        <a:lstStyle/>
        <a:p>
          <a:endParaRPr lang="fr-FR"/>
        </a:p>
      </dgm:t>
    </dgm:pt>
    <dgm:pt modelId="{B3D2142B-F33A-441A-9DDB-DE19B70D9B95}" type="sibTrans" cxnId="{97FDC6CE-0B65-4E40-85B5-8E64F75EB20B}">
      <dgm:prSet/>
      <dgm:spPr/>
      <dgm:t>
        <a:bodyPr/>
        <a:lstStyle/>
        <a:p>
          <a:endParaRPr lang="fr-FR"/>
        </a:p>
      </dgm:t>
    </dgm:pt>
    <dgm:pt modelId="{81236274-DD0C-4684-9EF0-65B2855C0A98}">
      <dgm:prSet phldrT="[Texte]"/>
      <dgm:spPr/>
      <dgm:t>
        <a:bodyPr/>
        <a:lstStyle/>
        <a:p>
          <a:r>
            <a:rPr lang="fr-FR" dirty="0"/>
            <a:t>Usage et applications réelles</a:t>
          </a:r>
        </a:p>
      </dgm:t>
    </dgm:pt>
    <dgm:pt modelId="{AA079CC6-AA04-4635-8108-D0C7115D74A9}" type="parTrans" cxnId="{BFFE27CB-F11A-413B-ADB7-CB3C67050BF3}">
      <dgm:prSet/>
      <dgm:spPr/>
      <dgm:t>
        <a:bodyPr/>
        <a:lstStyle/>
        <a:p>
          <a:endParaRPr lang="fr-FR"/>
        </a:p>
      </dgm:t>
    </dgm:pt>
    <dgm:pt modelId="{26584CC3-FBFA-4D3E-BE4B-ED563AB615A2}" type="sibTrans" cxnId="{BFFE27CB-F11A-413B-ADB7-CB3C67050BF3}">
      <dgm:prSet/>
      <dgm:spPr/>
      <dgm:t>
        <a:bodyPr/>
        <a:lstStyle/>
        <a:p>
          <a:endParaRPr lang="fr-FR"/>
        </a:p>
      </dgm:t>
    </dgm:pt>
    <dgm:pt modelId="{C209A960-98ED-4295-BC08-A24A4928B528}" type="pres">
      <dgm:prSet presAssocID="{50DFCB45-2608-4392-9DFA-117D4A2E1D42}" presName="Name0" presStyleCnt="0">
        <dgm:presLayoutVars>
          <dgm:dir/>
          <dgm:animLvl val="lvl"/>
          <dgm:resizeHandles val="exact"/>
        </dgm:presLayoutVars>
      </dgm:prSet>
      <dgm:spPr/>
    </dgm:pt>
    <dgm:pt modelId="{52230004-A0A5-4933-95A1-FF5A67D4B352}" type="pres">
      <dgm:prSet presAssocID="{A521E61C-8CDF-461F-AF2E-89717D959DB6}" presName="compositeNode" presStyleCnt="0">
        <dgm:presLayoutVars>
          <dgm:bulletEnabled val="1"/>
        </dgm:presLayoutVars>
      </dgm:prSet>
      <dgm:spPr/>
    </dgm:pt>
    <dgm:pt modelId="{46BAA88C-749A-4AE4-B76F-700EC1A04E08}" type="pres">
      <dgm:prSet presAssocID="{A521E61C-8CDF-461F-AF2E-89717D959DB6}" presName="bgRect" presStyleLbl="node1" presStyleIdx="0" presStyleCnt="2"/>
      <dgm:spPr/>
    </dgm:pt>
    <dgm:pt modelId="{6AADD466-257F-4565-B347-9F81DA861348}" type="pres">
      <dgm:prSet presAssocID="{A521E61C-8CDF-461F-AF2E-89717D959DB6}" presName="parentNode" presStyleLbl="node1" presStyleIdx="0" presStyleCnt="2">
        <dgm:presLayoutVars>
          <dgm:chMax val="0"/>
          <dgm:bulletEnabled val="1"/>
        </dgm:presLayoutVars>
      </dgm:prSet>
      <dgm:spPr/>
    </dgm:pt>
    <dgm:pt modelId="{D96D019F-0DFE-4AE1-BF75-3BE330CE66A7}" type="pres">
      <dgm:prSet presAssocID="{A521E61C-8CDF-461F-AF2E-89717D959DB6}" presName="childNode" presStyleLbl="node1" presStyleIdx="0" presStyleCnt="2">
        <dgm:presLayoutVars>
          <dgm:bulletEnabled val="1"/>
        </dgm:presLayoutVars>
      </dgm:prSet>
      <dgm:spPr/>
    </dgm:pt>
    <dgm:pt modelId="{C61FDD2F-E437-4CA6-8F79-F3176508501D}" type="pres">
      <dgm:prSet presAssocID="{13D53ABC-4F88-4374-B122-0686DA22B270}" presName="hSp" presStyleCnt="0"/>
      <dgm:spPr/>
    </dgm:pt>
    <dgm:pt modelId="{34FA582C-0BBC-408D-8C1C-766D33889EEB}" type="pres">
      <dgm:prSet presAssocID="{13D53ABC-4F88-4374-B122-0686DA22B270}" presName="vProcSp" presStyleCnt="0"/>
      <dgm:spPr/>
    </dgm:pt>
    <dgm:pt modelId="{7E89DE87-2527-46F1-AED8-B25BF89217E8}" type="pres">
      <dgm:prSet presAssocID="{13D53ABC-4F88-4374-B122-0686DA22B270}" presName="vSp1" presStyleCnt="0"/>
      <dgm:spPr/>
    </dgm:pt>
    <dgm:pt modelId="{EAD3483F-811C-48F7-94EC-ED0B414C9CC8}" type="pres">
      <dgm:prSet presAssocID="{13D53ABC-4F88-4374-B122-0686DA22B270}" presName="simulatedConn" presStyleLbl="solidFgAcc1" presStyleIdx="0" presStyleCnt="1"/>
      <dgm:spPr/>
    </dgm:pt>
    <dgm:pt modelId="{D5ABD201-F777-40DE-A902-4C715B1D4728}" type="pres">
      <dgm:prSet presAssocID="{13D53ABC-4F88-4374-B122-0686DA22B270}" presName="vSp2" presStyleCnt="0"/>
      <dgm:spPr/>
    </dgm:pt>
    <dgm:pt modelId="{45135B34-E28A-4C36-85CA-8210A81F1A9D}" type="pres">
      <dgm:prSet presAssocID="{13D53ABC-4F88-4374-B122-0686DA22B270}" presName="sibTrans" presStyleCnt="0"/>
      <dgm:spPr/>
    </dgm:pt>
    <dgm:pt modelId="{D1B01F89-7443-4867-A3C6-7F1DABA3E917}" type="pres">
      <dgm:prSet presAssocID="{50600652-4A48-4642-8DD3-0E7E9AAAECC2}" presName="compositeNode" presStyleCnt="0">
        <dgm:presLayoutVars>
          <dgm:bulletEnabled val="1"/>
        </dgm:presLayoutVars>
      </dgm:prSet>
      <dgm:spPr/>
    </dgm:pt>
    <dgm:pt modelId="{D438202B-3BCE-48DA-BE46-4AA396B9491D}" type="pres">
      <dgm:prSet presAssocID="{50600652-4A48-4642-8DD3-0E7E9AAAECC2}" presName="bgRect" presStyleLbl="node1" presStyleIdx="1" presStyleCnt="2"/>
      <dgm:spPr/>
    </dgm:pt>
    <dgm:pt modelId="{783BC7CF-8672-43F9-8DF4-8AE281283D66}" type="pres">
      <dgm:prSet presAssocID="{50600652-4A48-4642-8DD3-0E7E9AAAECC2}" presName="parentNode" presStyleLbl="node1" presStyleIdx="1" presStyleCnt="2">
        <dgm:presLayoutVars>
          <dgm:chMax val="0"/>
          <dgm:bulletEnabled val="1"/>
        </dgm:presLayoutVars>
      </dgm:prSet>
      <dgm:spPr/>
    </dgm:pt>
    <dgm:pt modelId="{20C63A12-3269-454D-87FB-2E35F63BC9AE}" type="pres">
      <dgm:prSet presAssocID="{50600652-4A48-4642-8DD3-0E7E9AAAECC2}" presName="childNode" presStyleLbl="node1" presStyleIdx="1" presStyleCnt="2">
        <dgm:presLayoutVars>
          <dgm:bulletEnabled val="1"/>
        </dgm:presLayoutVars>
      </dgm:prSet>
      <dgm:spPr/>
    </dgm:pt>
  </dgm:ptLst>
  <dgm:cxnLst>
    <dgm:cxn modelId="{882D5F29-EB7F-459E-ACC4-65D80594AAE3}" type="presOf" srcId="{5B79EFB6-114B-4F48-A485-6F1F33B10479}" destId="{D96D019F-0DFE-4AE1-BF75-3BE330CE66A7}" srcOrd="0" destOrd="0" presId="urn:microsoft.com/office/officeart/2005/8/layout/hProcess7#2"/>
    <dgm:cxn modelId="{E5233E4D-C42F-4A54-88FA-FA4506ABC141}" type="presOf" srcId="{50600652-4A48-4642-8DD3-0E7E9AAAECC2}" destId="{D438202B-3BCE-48DA-BE46-4AA396B9491D}" srcOrd="0" destOrd="0" presId="urn:microsoft.com/office/officeart/2005/8/layout/hProcess7#2"/>
    <dgm:cxn modelId="{A18ADF4F-B308-47CD-A4AE-38E3480646A8}" type="presOf" srcId="{81236274-DD0C-4684-9EF0-65B2855C0A98}" destId="{20C63A12-3269-454D-87FB-2E35F63BC9AE}" srcOrd="0" destOrd="0" presId="urn:microsoft.com/office/officeart/2005/8/layout/hProcess7#2"/>
    <dgm:cxn modelId="{DCCE0276-A2C4-40EE-8879-501B8EA785FD}" type="presOf" srcId="{A521E61C-8CDF-461F-AF2E-89717D959DB6}" destId="{6AADD466-257F-4565-B347-9F81DA861348}" srcOrd="1" destOrd="0" presId="urn:microsoft.com/office/officeart/2005/8/layout/hProcess7#2"/>
    <dgm:cxn modelId="{78F7AA76-168F-4BEE-8A85-2842359C37B9}" srcId="{50DFCB45-2608-4392-9DFA-117D4A2E1D42}" destId="{A521E61C-8CDF-461F-AF2E-89717D959DB6}" srcOrd="0" destOrd="0" parTransId="{E933A5E0-2910-40DD-9D53-43DFD4C65F69}" sibTransId="{13D53ABC-4F88-4374-B122-0686DA22B270}"/>
    <dgm:cxn modelId="{B407E157-B38C-4DE7-9407-FE2722FE1AC3}" type="presOf" srcId="{50600652-4A48-4642-8DD3-0E7E9AAAECC2}" destId="{783BC7CF-8672-43F9-8DF4-8AE281283D66}" srcOrd="1" destOrd="0" presId="urn:microsoft.com/office/officeart/2005/8/layout/hProcess7#2"/>
    <dgm:cxn modelId="{026F3DC0-B97A-41C9-B14B-BA9F8B565952}" srcId="{A521E61C-8CDF-461F-AF2E-89717D959DB6}" destId="{5B79EFB6-114B-4F48-A485-6F1F33B10479}" srcOrd="0" destOrd="0" parTransId="{01DFB7A3-2278-426B-B7BF-404F730423A1}" sibTransId="{C6BBC014-EABA-4AEA-A126-C420C27FF2F8}"/>
    <dgm:cxn modelId="{3C0311CA-2DE3-413E-BDF7-7D0168C588CC}" type="presOf" srcId="{50DFCB45-2608-4392-9DFA-117D4A2E1D42}" destId="{C209A960-98ED-4295-BC08-A24A4928B528}" srcOrd="0" destOrd="0" presId="urn:microsoft.com/office/officeart/2005/8/layout/hProcess7#2"/>
    <dgm:cxn modelId="{BFFE27CB-F11A-413B-ADB7-CB3C67050BF3}" srcId="{50600652-4A48-4642-8DD3-0E7E9AAAECC2}" destId="{81236274-DD0C-4684-9EF0-65B2855C0A98}" srcOrd="0" destOrd="0" parTransId="{AA079CC6-AA04-4635-8108-D0C7115D74A9}" sibTransId="{26584CC3-FBFA-4D3E-BE4B-ED563AB615A2}"/>
    <dgm:cxn modelId="{97FDC6CE-0B65-4E40-85B5-8E64F75EB20B}" srcId="{50DFCB45-2608-4392-9DFA-117D4A2E1D42}" destId="{50600652-4A48-4642-8DD3-0E7E9AAAECC2}" srcOrd="1" destOrd="0" parTransId="{584E6097-37D4-4B39-8349-25B900A3C239}" sibTransId="{B3D2142B-F33A-441A-9DDB-DE19B70D9B95}"/>
    <dgm:cxn modelId="{57673BDB-0F07-461B-9F77-8A2970993ECC}" type="presOf" srcId="{A521E61C-8CDF-461F-AF2E-89717D959DB6}" destId="{46BAA88C-749A-4AE4-B76F-700EC1A04E08}" srcOrd="0" destOrd="0" presId="urn:microsoft.com/office/officeart/2005/8/layout/hProcess7#2"/>
    <dgm:cxn modelId="{FCCA73CC-BE86-4178-97C5-41A502644BEA}" type="presParOf" srcId="{C209A960-98ED-4295-BC08-A24A4928B528}" destId="{52230004-A0A5-4933-95A1-FF5A67D4B352}" srcOrd="0" destOrd="0" presId="urn:microsoft.com/office/officeart/2005/8/layout/hProcess7#2"/>
    <dgm:cxn modelId="{CD1C9185-5928-4BD1-AA38-31BBFF2927BD}" type="presParOf" srcId="{52230004-A0A5-4933-95A1-FF5A67D4B352}" destId="{46BAA88C-749A-4AE4-B76F-700EC1A04E08}" srcOrd="0" destOrd="0" presId="urn:microsoft.com/office/officeart/2005/8/layout/hProcess7#2"/>
    <dgm:cxn modelId="{48BA10EB-6645-44F1-9EFE-CDB04895D38B}" type="presParOf" srcId="{52230004-A0A5-4933-95A1-FF5A67D4B352}" destId="{6AADD466-257F-4565-B347-9F81DA861348}" srcOrd="1" destOrd="0" presId="urn:microsoft.com/office/officeart/2005/8/layout/hProcess7#2"/>
    <dgm:cxn modelId="{22266F7F-40A6-4E24-B045-4741B9679C0F}" type="presParOf" srcId="{52230004-A0A5-4933-95A1-FF5A67D4B352}" destId="{D96D019F-0DFE-4AE1-BF75-3BE330CE66A7}" srcOrd="2" destOrd="0" presId="urn:microsoft.com/office/officeart/2005/8/layout/hProcess7#2"/>
    <dgm:cxn modelId="{FBF2FB5B-D475-4CBF-9351-1EC4A0609ACB}" type="presParOf" srcId="{C209A960-98ED-4295-BC08-A24A4928B528}" destId="{C61FDD2F-E437-4CA6-8F79-F3176508501D}" srcOrd="1" destOrd="0" presId="urn:microsoft.com/office/officeart/2005/8/layout/hProcess7#2"/>
    <dgm:cxn modelId="{1717DF9A-FB2C-4142-BBA1-5F7F3A4EC14F}" type="presParOf" srcId="{C209A960-98ED-4295-BC08-A24A4928B528}" destId="{34FA582C-0BBC-408D-8C1C-766D33889EEB}" srcOrd="2" destOrd="0" presId="urn:microsoft.com/office/officeart/2005/8/layout/hProcess7#2"/>
    <dgm:cxn modelId="{88FEB88F-777D-4393-86AB-A84356747042}" type="presParOf" srcId="{34FA582C-0BBC-408D-8C1C-766D33889EEB}" destId="{7E89DE87-2527-46F1-AED8-B25BF89217E8}" srcOrd="0" destOrd="0" presId="urn:microsoft.com/office/officeart/2005/8/layout/hProcess7#2"/>
    <dgm:cxn modelId="{DC5E1656-FFA5-4CB1-A792-DE8964BDDD41}" type="presParOf" srcId="{34FA582C-0BBC-408D-8C1C-766D33889EEB}" destId="{EAD3483F-811C-48F7-94EC-ED0B414C9CC8}" srcOrd="1" destOrd="0" presId="urn:microsoft.com/office/officeart/2005/8/layout/hProcess7#2"/>
    <dgm:cxn modelId="{5A1501C2-CBE2-4411-9691-248372749636}" type="presParOf" srcId="{34FA582C-0BBC-408D-8C1C-766D33889EEB}" destId="{D5ABD201-F777-40DE-A902-4C715B1D4728}" srcOrd="2" destOrd="0" presId="urn:microsoft.com/office/officeart/2005/8/layout/hProcess7#2"/>
    <dgm:cxn modelId="{5E674A75-8121-4158-A87E-34B898F5F9C4}" type="presParOf" srcId="{C209A960-98ED-4295-BC08-A24A4928B528}" destId="{45135B34-E28A-4C36-85CA-8210A81F1A9D}" srcOrd="3" destOrd="0" presId="urn:microsoft.com/office/officeart/2005/8/layout/hProcess7#2"/>
    <dgm:cxn modelId="{AE694E04-041C-41AB-A8CC-9BE19FA26D18}" type="presParOf" srcId="{C209A960-98ED-4295-BC08-A24A4928B528}" destId="{D1B01F89-7443-4867-A3C6-7F1DABA3E917}" srcOrd="4" destOrd="0" presId="urn:microsoft.com/office/officeart/2005/8/layout/hProcess7#2"/>
    <dgm:cxn modelId="{A3CADEC4-6E0C-4103-9CD7-B90057B63480}" type="presParOf" srcId="{D1B01F89-7443-4867-A3C6-7F1DABA3E917}" destId="{D438202B-3BCE-48DA-BE46-4AA396B9491D}" srcOrd="0" destOrd="0" presId="urn:microsoft.com/office/officeart/2005/8/layout/hProcess7#2"/>
    <dgm:cxn modelId="{C7E29339-9E07-4F35-B0CC-31FD94D20B61}" type="presParOf" srcId="{D1B01F89-7443-4867-A3C6-7F1DABA3E917}" destId="{783BC7CF-8672-43F9-8DF4-8AE281283D66}" srcOrd="1" destOrd="0" presId="urn:microsoft.com/office/officeart/2005/8/layout/hProcess7#2"/>
    <dgm:cxn modelId="{47063302-F4C8-4FD5-B3B5-C085287E69FE}" type="presParOf" srcId="{D1B01F89-7443-4867-A3C6-7F1DABA3E917}" destId="{20C63A12-3269-454D-87FB-2E35F63BC9AE}" srcOrd="2" destOrd="0" presId="urn:microsoft.com/office/officeart/2005/8/layout/hProcess7#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CDDB44-FCF8-4E52-81C0-7F18B3F34BB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fr-FR"/>
        </a:p>
      </dgm:t>
    </dgm:pt>
    <dgm:pt modelId="{7A742912-D93F-4451-B780-242B3F9BEBEB}">
      <dgm:prSet phldrT="[Texte]"/>
      <dgm:spPr/>
      <dgm:t>
        <a:bodyPr/>
        <a:lstStyle/>
        <a:p>
          <a:r>
            <a:rPr lang="fr-FR" dirty="0"/>
            <a:t>Dynamique du système la porosité est inferieure a la porosité critique pc</a:t>
          </a:r>
        </a:p>
      </dgm:t>
    </dgm:pt>
    <dgm:pt modelId="{8FB7BCF6-D7ED-44B7-B55F-B1DCC0B33F9E}" type="parTrans" cxnId="{F52473C0-5466-437A-934A-765AF50EFF24}">
      <dgm:prSet/>
      <dgm:spPr/>
      <dgm:t>
        <a:bodyPr/>
        <a:lstStyle/>
        <a:p>
          <a:endParaRPr lang="fr-FR"/>
        </a:p>
      </dgm:t>
    </dgm:pt>
    <dgm:pt modelId="{23439031-3523-4BD0-80FB-A620E46AB1DA}" type="sibTrans" cxnId="{F52473C0-5466-437A-934A-765AF50EFF24}">
      <dgm:prSet/>
      <dgm:spPr/>
      <dgm:t>
        <a:bodyPr/>
        <a:lstStyle/>
        <a:p>
          <a:endParaRPr lang="fr-FR"/>
        </a:p>
      </dgm:t>
    </dgm:pt>
    <dgm:pt modelId="{5F560F12-55A8-4850-98BB-0CFD5D366F0F}">
      <dgm:prSet phldrT="[Texte]"/>
      <dgm:spPr/>
      <dgm:t>
        <a:bodyPr/>
        <a:lstStyle/>
        <a:p>
          <a:r>
            <a:rPr lang="fr-FR" dirty="0"/>
            <a:t>Dynamique du système dont la porosité est </a:t>
          </a:r>
          <a:r>
            <a:rPr lang="fr-FR" dirty="0" err="1"/>
            <a:t>superieure</a:t>
          </a:r>
          <a:r>
            <a:rPr lang="fr-FR" dirty="0"/>
            <a:t> a la porosité critique pc</a:t>
          </a:r>
        </a:p>
      </dgm:t>
    </dgm:pt>
    <dgm:pt modelId="{2DCB784E-E701-4F71-9C9B-3C20F8FC5FA8}" type="parTrans" cxnId="{DC5DFC47-F7AB-4F57-89C9-9CFE075A5A63}">
      <dgm:prSet/>
      <dgm:spPr/>
      <dgm:t>
        <a:bodyPr/>
        <a:lstStyle/>
        <a:p>
          <a:endParaRPr lang="fr-FR"/>
        </a:p>
      </dgm:t>
    </dgm:pt>
    <dgm:pt modelId="{BFC65AAC-E9BA-49F0-A608-532F47AADE1A}" type="sibTrans" cxnId="{DC5DFC47-F7AB-4F57-89C9-9CFE075A5A63}">
      <dgm:prSet/>
      <dgm:spPr/>
      <dgm:t>
        <a:bodyPr/>
        <a:lstStyle/>
        <a:p>
          <a:endParaRPr lang="fr-FR"/>
        </a:p>
      </dgm:t>
    </dgm:pt>
    <dgm:pt modelId="{43CDF6EE-AEE5-49B4-9588-6CB3198955EB}">
      <dgm:prSet/>
      <dgm:spPr/>
      <dgm:t>
        <a:bodyPr/>
        <a:lstStyle/>
        <a:p>
          <a:r>
            <a:rPr lang="fr-FR" dirty="0"/>
            <a:t>Dynamique du système dont la porosité est </a:t>
          </a:r>
          <a:r>
            <a:rPr lang="fr-FR" dirty="0" err="1"/>
            <a:t>superieure</a:t>
          </a:r>
          <a:r>
            <a:rPr lang="fr-FR" dirty="0"/>
            <a:t> a la porosité critique pc</a:t>
          </a:r>
        </a:p>
      </dgm:t>
    </dgm:pt>
    <dgm:pt modelId="{5F8C3B62-9DC0-4B5C-8BB6-D9ACD3A7E07D}" type="parTrans" cxnId="{0D0E648B-1579-40A6-A58F-96E606758241}">
      <dgm:prSet/>
      <dgm:spPr/>
      <dgm:t>
        <a:bodyPr/>
        <a:lstStyle/>
        <a:p>
          <a:endParaRPr lang="fr-FR"/>
        </a:p>
      </dgm:t>
    </dgm:pt>
    <dgm:pt modelId="{12EE6A32-593E-41C3-9355-FDF651A8E490}" type="sibTrans" cxnId="{0D0E648B-1579-40A6-A58F-96E606758241}">
      <dgm:prSet/>
      <dgm:spPr/>
      <dgm:t>
        <a:bodyPr/>
        <a:lstStyle/>
        <a:p>
          <a:endParaRPr lang="fr-FR"/>
        </a:p>
      </dgm:t>
    </dgm:pt>
    <dgm:pt modelId="{9CF4A57E-B19D-4CB9-9F5B-87FCD9E4AD3B}">
      <dgm:prSet phldrT="[Texte]"/>
      <dgm:spPr/>
      <dgm:t>
        <a:bodyPr/>
        <a:lstStyle/>
        <a:p>
          <a:r>
            <a:rPr lang="fr-FR" dirty="0"/>
            <a:t>Le système </a:t>
          </a:r>
        </a:p>
      </dgm:t>
    </dgm:pt>
    <dgm:pt modelId="{EBA1E47B-8E78-445C-89FC-1D28FFEB88D0}" type="sibTrans" cxnId="{4BB6E958-71EE-420C-89A7-B320E5653AB4}">
      <dgm:prSet/>
      <dgm:spPr/>
      <dgm:t>
        <a:bodyPr/>
        <a:lstStyle/>
        <a:p>
          <a:endParaRPr lang="fr-FR"/>
        </a:p>
      </dgm:t>
    </dgm:pt>
    <dgm:pt modelId="{1C8D2A3E-8B49-4C06-B7A4-543E1E737A4D}" type="parTrans" cxnId="{4BB6E958-71EE-420C-89A7-B320E5653AB4}">
      <dgm:prSet/>
      <dgm:spPr/>
      <dgm:t>
        <a:bodyPr/>
        <a:lstStyle/>
        <a:p>
          <a:endParaRPr lang="fr-FR"/>
        </a:p>
      </dgm:t>
    </dgm:pt>
    <dgm:pt modelId="{4AB77FD4-338F-40FD-AAF2-ECE6B1F8F5BB}" type="pres">
      <dgm:prSet presAssocID="{9FCDDB44-FCF8-4E52-81C0-7F18B3F34BB4}" presName="linear" presStyleCnt="0">
        <dgm:presLayoutVars>
          <dgm:dir/>
          <dgm:animLvl val="lvl"/>
          <dgm:resizeHandles val="exact"/>
        </dgm:presLayoutVars>
      </dgm:prSet>
      <dgm:spPr/>
    </dgm:pt>
    <dgm:pt modelId="{CFF8BD11-EBD8-4340-BB0B-709F6087F457}" type="pres">
      <dgm:prSet presAssocID="{9CF4A57E-B19D-4CB9-9F5B-87FCD9E4AD3B}" presName="parentLin" presStyleCnt="0"/>
      <dgm:spPr/>
    </dgm:pt>
    <dgm:pt modelId="{96654A1E-5918-4DE3-AAAC-2732508262A7}" type="pres">
      <dgm:prSet presAssocID="{9CF4A57E-B19D-4CB9-9F5B-87FCD9E4AD3B}" presName="parentLeftMargin" presStyleLbl="node1" presStyleIdx="0" presStyleCnt="4"/>
      <dgm:spPr/>
    </dgm:pt>
    <dgm:pt modelId="{7AF8BCA2-8134-4369-A6D9-AF6F4EA434BA}" type="pres">
      <dgm:prSet presAssocID="{9CF4A57E-B19D-4CB9-9F5B-87FCD9E4AD3B}" presName="parentText" presStyleLbl="node1" presStyleIdx="0" presStyleCnt="4">
        <dgm:presLayoutVars>
          <dgm:chMax val="0"/>
          <dgm:bulletEnabled val="1"/>
        </dgm:presLayoutVars>
      </dgm:prSet>
      <dgm:spPr/>
    </dgm:pt>
    <dgm:pt modelId="{C6EB3F69-D06F-4028-A4A0-5F4A7BC24620}" type="pres">
      <dgm:prSet presAssocID="{9CF4A57E-B19D-4CB9-9F5B-87FCD9E4AD3B}" presName="negativeSpace" presStyleCnt="0"/>
      <dgm:spPr/>
    </dgm:pt>
    <dgm:pt modelId="{D32F683B-077F-4DC4-8601-E7462CC830A9}" type="pres">
      <dgm:prSet presAssocID="{9CF4A57E-B19D-4CB9-9F5B-87FCD9E4AD3B}" presName="childText" presStyleLbl="conFgAcc1" presStyleIdx="0" presStyleCnt="4">
        <dgm:presLayoutVars>
          <dgm:bulletEnabled val="1"/>
        </dgm:presLayoutVars>
      </dgm:prSet>
      <dgm:spPr/>
    </dgm:pt>
    <dgm:pt modelId="{281EF9F0-960E-4BB1-AF2A-4D76C45F5683}" type="pres">
      <dgm:prSet presAssocID="{EBA1E47B-8E78-445C-89FC-1D28FFEB88D0}" presName="spaceBetweenRectangles" presStyleCnt="0"/>
      <dgm:spPr/>
    </dgm:pt>
    <dgm:pt modelId="{5CFB7EED-229A-4259-9C03-46746DFD66B4}" type="pres">
      <dgm:prSet presAssocID="{7A742912-D93F-4451-B780-242B3F9BEBEB}" presName="parentLin" presStyleCnt="0"/>
      <dgm:spPr/>
    </dgm:pt>
    <dgm:pt modelId="{48EE3C03-F3AC-459E-9D9F-BB915257E63A}" type="pres">
      <dgm:prSet presAssocID="{7A742912-D93F-4451-B780-242B3F9BEBEB}" presName="parentLeftMargin" presStyleLbl="node1" presStyleIdx="0" presStyleCnt="4"/>
      <dgm:spPr/>
    </dgm:pt>
    <dgm:pt modelId="{A4A3C28B-6908-4874-8E76-DE0A9A476640}" type="pres">
      <dgm:prSet presAssocID="{7A742912-D93F-4451-B780-242B3F9BEBEB}" presName="parentText" presStyleLbl="node1" presStyleIdx="1" presStyleCnt="4">
        <dgm:presLayoutVars>
          <dgm:chMax val="0"/>
          <dgm:bulletEnabled val="1"/>
        </dgm:presLayoutVars>
      </dgm:prSet>
      <dgm:spPr/>
    </dgm:pt>
    <dgm:pt modelId="{595A2535-64C9-45DD-B412-C92EB53EB137}" type="pres">
      <dgm:prSet presAssocID="{7A742912-D93F-4451-B780-242B3F9BEBEB}" presName="negativeSpace" presStyleCnt="0"/>
      <dgm:spPr/>
    </dgm:pt>
    <dgm:pt modelId="{A6FD9BF2-8843-4717-A4E0-D593350EE8A4}" type="pres">
      <dgm:prSet presAssocID="{7A742912-D93F-4451-B780-242B3F9BEBEB}" presName="childText" presStyleLbl="conFgAcc1" presStyleIdx="1" presStyleCnt="4">
        <dgm:presLayoutVars>
          <dgm:bulletEnabled val="1"/>
        </dgm:presLayoutVars>
      </dgm:prSet>
      <dgm:spPr/>
    </dgm:pt>
    <dgm:pt modelId="{F018DDA2-90E2-4522-BD0C-F0780EA671B2}" type="pres">
      <dgm:prSet presAssocID="{23439031-3523-4BD0-80FB-A620E46AB1DA}" presName="spaceBetweenRectangles" presStyleCnt="0"/>
      <dgm:spPr/>
    </dgm:pt>
    <dgm:pt modelId="{0CD05022-30B7-4844-BA7C-1D74E9616493}" type="pres">
      <dgm:prSet presAssocID="{5F560F12-55A8-4850-98BB-0CFD5D366F0F}" presName="parentLin" presStyleCnt="0"/>
      <dgm:spPr/>
    </dgm:pt>
    <dgm:pt modelId="{DF0A06E8-8F33-454E-AAEE-BDEAB9C21048}" type="pres">
      <dgm:prSet presAssocID="{5F560F12-55A8-4850-98BB-0CFD5D366F0F}" presName="parentLeftMargin" presStyleLbl="node1" presStyleIdx="1" presStyleCnt="4"/>
      <dgm:spPr/>
    </dgm:pt>
    <dgm:pt modelId="{6DEBFD25-F095-4FE4-88C8-0DCD1888F253}" type="pres">
      <dgm:prSet presAssocID="{5F560F12-55A8-4850-98BB-0CFD5D366F0F}" presName="parentText" presStyleLbl="node1" presStyleIdx="2" presStyleCnt="4">
        <dgm:presLayoutVars>
          <dgm:chMax val="0"/>
          <dgm:bulletEnabled val="1"/>
        </dgm:presLayoutVars>
      </dgm:prSet>
      <dgm:spPr/>
    </dgm:pt>
    <dgm:pt modelId="{65E11839-0DB5-45DB-A144-2033904E93BE}" type="pres">
      <dgm:prSet presAssocID="{5F560F12-55A8-4850-98BB-0CFD5D366F0F}" presName="negativeSpace" presStyleCnt="0"/>
      <dgm:spPr/>
    </dgm:pt>
    <dgm:pt modelId="{BC8560C1-210E-45C8-8624-FD7BF4AF6934}" type="pres">
      <dgm:prSet presAssocID="{5F560F12-55A8-4850-98BB-0CFD5D366F0F}" presName="childText" presStyleLbl="conFgAcc1" presStyleIdx="2" presStyleCnt="4">
        <dgm:presLayoutVars>
          <dgm:bulletEnabled val="1"/>
        </dgm:presLayoutVars>
      </dgm:prSet>
      <dgm:spPr/>
    </dgm:pt>
    <dgm:pt modelId="{9075632A-90BC-47FD-B287-8AC90C41E6DE}" type="pres">
      <dgm:prSet presAssocID="{BFC65AAC-E9BA-49F0-A608-532F47AADE1A}" presName="spaceBetweenRectangles" presStyleCnt="0"/>
      <dgm:spPr/>
    </dgm:pt>
    <dgm:pt modelId="{AAD1BC0F-28DA-4E9C-98E3-BDA9E872F30B}" type="pres">
      <dgm:prSet presAssocID="{43CDF6EE-AEE5-49B4-9588-6CB3198955EB}" presName="parentLin" presStyleCnt="0"/>
      <dgm:spPr/>
    </dgm:pt>
    <dgm:pt modelId="{730698CA-BC10-41C3-99C1-39191A4DA4F3}" type="pres">
      <dgm:prSet presAssocID="{43CDF6EE-AEE5-49B4-9588-6CB3198955EB}" presName="parentLeftMargin" presStyleLbl="node1" presStyleIdx="2" presStyleCnt="4"/>
      <dgm:spPr/>
    </dgm:pt>
    <dgm:pt modelId="{CA846342-91A1-4118-9DBC-DE2A496BC13D}" type="pres">
      <dgm:prSet presAssocID="{43CDF6EE-AEE5-49B4-9588-6CB3198955EB}" presName="parentText" presStyleLbl="node1" presStyleIdx="3" presStyleCnt="4" custLinFactNeighborX="7136" custLinFactNeighborY="5975">
        <dgm:presLayoutVars>
          <dgm:chMax val="0"/>
          <dgm:bulletEnabled val="1"/>
        </dgm:presLayoutVars>
      </dgm:prSet>
      <dgm:spPr/>
    </dgm:pt>
    <dgm:pt modelId="{D7A21E88-63BB-40EC-BBB6-BFE3F50C0A4B}" type="pres">
      <dgm:prSet presAssocID="{43CDF6EE-AEE5-49B4-9588-6CB3198955EB}" presName="negativeSpace" presStyleCnt="0"/>
      <dgm:spPr/>
    </dgm:pt>
    <dgm:pt modelId="{79F578CA-C907-4855-B9A6-E454157A4746}" type="pres">
      <dgm:prSet presAssocID="{43CDF6EE-AEE5-49B4-9588-6CB3198955EB}" presName="childText" presStyleLbl="conFgAcc1" presStyleIdx="3" presStyleCnt="4">
        <dgm:presLayoutVars>
          <dgm:bulletEnabled val="1"/>
        </dgm:presLayoutVars>
      </dgm:prSet>
      <dgm:spPr/>
    </dgm:pt>
  </dgm:ptLst>
  <dgm:cxnLst>
    <dgm:cxn modelId="{F0ADFD01-A1CC-4C87-BDDC-495E4142107E}" type="presOf" srcId="{5F560F12-55A8-4850-98BB-0CFD5D366F0F}" destId="{6DEBFD25-F095-4FE4-88C8-0DCD1888F253}" srcOrd="1" destOrd="0" presId="urn:microsoft.com/office/officeart/2005/8/layout/list1"/>
    <dgm:cxn modelId="{678ADE27-1079-4AD1-8B43-E30AABEC22FB}" type="presOf" srcId="{7A742912-D93F-4451-B780-242B3F9BEBEB}" destId="{48EE3C03-F3AC-459E-9D9F-BB915257E63A}" srcOrd="0" destOrd="0" presId="urn:microsoft.com/office/officeart/2005/8/layout/list1"/>
    <dgm:cxn modelId="{B8622E3C-7DE4-4ED3-A7D5-CB70720D9DBB}" type="presOf" srcId="{43CDF6EE-AEE5-49B4-9588-6CB3198955EB}" destId="{CA846342-91A1-4118-9DBC-DE2A496BC13D}" srcOrd="1" destOrd="0" presId="urn:microsoft.com/office/officeart/2005/8/layout/list1"/>
    <dgm:cxn modelId="{17CE165C-8D5B-40EA-961D-FBE1A8D6F5E7}" type="presOf" srcId="{9FCDDB44-FCF8-4E52-81C0-7F18B3F34BB4}" destId="{4AB77FD4-338F-40FD-AAF2-ECE6B1F8F5BB}" srcOrd="0" destOrd="0" presId="urn:microsoft.com/office/officeart/2005/8/layout/list1"/>
    <dgm:cxn modelId="{308DC762-9D68-4F84-8473-B1F441C45342}" type="presOf" srcId="{9CF4A57E-B19D-4CB9-9F5B-87FCD9E4AD3B}" destId="{7AF8BCA2-8134-4369-A6D9-AF6F4EA434BA}" srcOrd="1" destOrd="0" presId="urn:microsoft.com/office/officeart/2005/8/layout/list1"/>
    <dgm:cxn modelId="{DC5DFC47-F7AB-4F57-89C9-9CFE075A5A63}" srcId="{9FCDDB44-FCF8-4E52-81C0-7F18B3F34BB4}" destId="{5F560F12-55A8-4850-98BB-0CFD5D366F0F}" srcOrd="2" destOrd="0" parTransId="{2DCB784E-E701-4F71-9C9B-3C20F8FC5FA8}" sibTransId="{BFC65AAC-E9BA-49F0-A608-532F47AADE1A}"/>
    <dgm:cxn modelId="{4BB6E958-71EE-420C-89A7-B320E5653AB4}" srcId="{9FCDDB44-FCF8-4E52-81C0-7F18B3F34BB4}" destId="{9CF4A57E-B19D-4CB9-9F5B-87FCD9E4AD3B}" srcOrd="0" destOrd="0" parTransId="{1C8D2A3E-8B49-4C06-B7A4-543E1E737A4D}" sibTransId="{EBA1E47B-8E78-445C-89FC-1D28FFEB88D0}"/>
    <dgm:cxn modelId="{F4B65086-3783-4DB0-A942-2DEF6DF96C61}" type="presOf" srcId="{9CF4A57E-B19D-4CB9-9F5B-87FCD9E4AD3B}" destId="{96654A1E-5918-4DE3-AAAC-2732508262A7}" srcOrd="0" destOrd="0" presId="urn:microsoft.com/office/officeart/2005/8/layout/list1"/>
    <dgm:cxn modelId="{0D0E648B-1579-40A6-A58F-96E606758241}" srcId="{9FCDDB44-FCF8-4E52-81C0-7F18B3F34BB4}" destId="{43CDF6EE-AEE5-49B4-9588-6CB3198955EB}" srcOrd="3" destOrd="0" parTransId="{5F8C3B62-9DC0-4B5C-8BB6-D9ACD3A7E07D}" sibTransId="{12EE6A32-593E-41C3-9355-FDF651A8E490}"/>
    <dgm:cxn modelId="{5A1FCB91-6FA4-409B-882A-20A84BFD8875}" type="presOf" srcId="{7A742912-D93F-4451-B780-242B3F9BEBEB}" destId="{A4A3C28B-6908-4874-8E76-DE0A9A476640}" srcOrd="1" destOrd="0" presId="urn:microsoft.com/office/officeart/2005/8/layout/list1"/>
    <dgm:cxn modelId="{F52473C0-5466-437A-934A-765AF50EFF24}" srcId="{9FCDDB44-FCF8-4E52-81C0-7F18B3F34BB4}" destId="{7A742912-D93F-4451-B780-242B3F9BEBEB}" srcOrd="1" destOrd="0" parTransId="{8FB7BCF6-D7ED-44B7-B55F-B1DCC0B33F9E}" sibTransId="{23439031-3523-4BD0-80FB-A620E46AB1DA}"/>
    <dgm:cxn modelId="{1B5307E3-33CC-4DD3-A3C0-60F5FBCE7141}" type="presOf" srcId="{43CDF6EE-AEE5-49B4-9588-6CB3198955EB}" destId="{730698CA-BC10-41C3-99C1-39191A4DA4F3}" srcOrd="0" destOrd="0" presId="urn:microsoft.com/office/officeart/2005/8/layout/list1"/>
    <dgm:cxn modelId="{7B1A5FE4-D6CD-4054-A522-2ADE1ADB6F78}" type="presOf" srcId="{5F560F12-55A8-4850-98BB-0CFD5D366F0F}" destId="{DF0A06E8-8F33-454E-AAEE-BDEAB9C21048}" srcOrd="0" destOrd="0" presId="urn:microsoft.com/office/officeart/2005/8/layout/list1"/>
    <dgm:cxn modelId="{73025FF0-B384-4475-B78E-8EBA3A0C809E}" type="presParOf" srcId="{4AB77FD4-338F-40FD-AAF2-ECE6B1F8F5BB}" destId="{CFF8BD11-EBD8-4340-BB0B-709F6087F457}" srcOrd="0" destOrd="0" presId="urn:microsoft.com/office/officeart/2005/8/layout/list1"/>
    <dgm:cxn modelId="{1A63DC74-6DF7-4606-BC45-C0B31806D930}" type="presParOf" srcId="{CFF8BD11-EBD8-4340-BB0B-709F6087F457}" destId="{96654A1E-5918-4DE3-AAAC-2732508262A7}" srcOrd="0" destOrd="0" presId="urn:microsoft.com/office/officeart/2005/8/layout/list1"/>
    <dgm:cxn modelId="{0842116E-4A69-4F39-8D0B-5A4451620FFA}" type="presParOf" srcId="{CFF8BD11-EBD8-4340-BB0B-709F6087F457}" destId="{7AF8BCA2-8134-4369-A6D9-AF6F4EA434BA}" srcOrd="1" destOrd="0" presId="urn:microsoft.com/office/officeart/2005/8/layout/list1"/>
    <dgm:cxn modelId="{B45839BC-AD83-4248-BFD6-0240585172E4}" type="presParOf" srcId="{4AB77FD4-338F-40FD-AAF2-ECE6B1F8F5BB}" destId="{C6EB3F69-D06F-4028-A4A0-5F4A7BC24620}" srcOrd="1" destOrd="0" presId="urn:microsoft.com/office/officeart/2005/8/layout/list1"/>
    <dgm:cxn modelId="{DD41D7A7-0971-4CB7-AA11-5C873D03FC79}" type="presParOf" srcId="{4AB77FD4-338F-40FD-AAF2-ECE6B1F8F5BB}" destId="{D32F683B-077F-4DC4-8601-E7462CC830A9}" srcOrd="2" destOrd="0" presId="urn:microsoft.com/office/officeart/2005/8/layout/list1"/>
    <dgm:cxn modelId="{EB62EF65-1AE3-412D-860B-62A37AEC5E43}" type="presParOf" srcId="{4AB77FD4-338F-40FD-AAF2-ECE6B1F8F5BB}" destId="{281EF9F0-960E-4BB1-AF2A-4D76C45F5683}" srcOrd="3" destOrd="0" presId="urn:microsoft.com/office/officeart/2005/8/layout/list1"/>
    <dgm:cxn modelId="{2A9A437D-DB0A-43E6-9A5B-058333954311}" type="presParOf" srcId="{4AB77FD4-338F-40FD-AAF2-ECE6B1F8F5BB}" destId="{5CFB7EED-229A-4259-9C03-46746DFD66B4}" srcOrd="4" destOrd="0" presId="urn:microsoft.com/office/officeart/2005/8/layout/list1"/>
    <dgm:cxn modelId="{2AB36751-5EA3-4248-A3EB-AEB5B8C06377}" type="presParOf" srcId="{5CFB7EED-229A-4259-9C03-46746DFD66B4}" destId="{48EE3C03-F3AC-459E-9D9F-BB915257E63A}" srcOrd="0" destOrd="0" presId="urn:microsoft.com/office/officeart/2005/8/layout/list1"/>
    <dgm:cxn modelId="{D43D7507-2DCA-45BE-B4D1-4E7DA7297D3F}" type="presParOf" srcId="{5CFB7EED-229A-4259-9C03-46746DFD66B4}" destId="{A4A3C28B-6908-4874-8E76-DE0A9A476640}" srcOrd="1" destOrd="0" presId="urn:microsoft.com/office/officeart/2005/8/layout/list1"/>
    <dgm:cxn modelId="{4F6CC8B9-72CA-4E16-9054-9E7CB5C5FCBE}" type="presParOf" srcId="{4AB77FD4-338F-40FD-AAF2-ECE6B1F8F5BB}" destId="{595A2535-64C9-45DD-B412-C92EB53EB137}" srcOrd="5" destOrd="0" presId="urn:microsoft.com/office/officeart/2005/8/layout/list1"/>
    <dgm:cxn modelId="{09A3F4D9-5199-41D8-AF0F-63E51350B66D}" type="presParOf" srcId="{4AB77FD4-338F-40FD-AAF2-ECE6B1F8F5BB}" destId="{A6FD9BF2-8843-4717-A4E0-D593350EE8A4}" srcOrd="6" destOrd="0" presId="urn:microsoft.com/office/officeart/2005/8/layout/list1"/>
    <dgm:cxn modelId="{A27488DB-CDF7-4981-8C89-506021057A57}" type="presParOf" srcId="{4AB77FD4-338F-40FD-AAF2-ECE6B1F8F5BB}" destId="{F018DDA2-90E2-4522-BD0C-F0780EA671B2}" srcOrd="7" destOrd="0" presId="urn:microsoft.com/office/officeart/2005/8/layout/list1"/>
    <dgm:cxn modelId="{00C4B99C-585B-4112-9DF2-0EEA2C08073E}" type="presParOf" srcId="{4AB77FD4-338F-40FD-AAF2-ECE6B1F8F5BB}" destId="{0CD05022-30B7-4844-BA7C-1D74E9616493}" srcOrd="8" destOrd="0" presId="urn:microsoft.com/office/officeart/2005/8/layout/list1"/>
    <dgm:cxn modelId="{C172A5FF-460F-4A27-9B1E-5D81C1F1DA04}" type="presParOf" srcId="{0CD05022-30B7-4844-BA7C-1D74E9616493}" destId="{DF0A06E8-8F33-454E-AAEE-BDEAB9C21048}" srcOrd="0" destOrd="0" presId="urn:microsoft.com/office/officeart/2005/8/layout/list1"/>
    <dgm:cxn modelId="{ADC247B6-1E85-4B35-9424-3548ECAB4769}" type="presParOf" srcId="{0CD05022-30B7-4844-BA7C-1D74E9616493}" destId="{6DEBFD25-F095-4FE4-88C8-0DCD1888F253}" srcOrd="1" destOrd="0" presId="urn:microsoft.com/office/officeart/2005/8/layout/list1"/>
    <dgm:cxn modelId="{EA3B6911-018A-4AE4-A98B-E1438D4EB0A1}" type="presParOf" srcId="{4AB77FD4-338F-40FD-AAF2-ECE6B1F8F5BB}" destId="{65E11839-0DB5-45DB-A144-2033904E93BE}" srcOrd="9" destOrd="0" presId="urn:microsoft.com/office/officeart/2005/8/layout/list1"/>
    <dgm:cxn modelId="{BC638220-CC41-48BD-B9DC-4D6FFFBE0360}" type="presParOf" srcId="{4AB77FD4-338F-40FD-AAF2-ECE6B1F8F5BB}" destId="{BC8560C1-210E-45C8-8624-FD7BF4AF6934}" srcOrd="10" destOrd="0" presId="urn:microsoft.com/office/officeart/2005/8/layout/list1"/>
    <dgm:cxn modelId="{69EA989C-9B9B-46E7-B384-29EB37513EDF}" type="presParOf" srcId="{4AB77FD4-338F-40FD-AAF2-ECE6B1F8F5BB}" destId="{9075632A-90BC-47FD-B287-8AC90C41E6DE}" srcOrd="11" destOrd="0" presId="urn:microsoft.com/office/officeart/2005/8/layout/list1"/>
    <dgm:cxn modelId="{2658EFCE-3E63-401D-B5ED-EB99A2E97835}" type="presParOf" srcId="{4AB77FD4-338F-40FD-AAF2-ECE6B1F8F5BB}" destId="{AAD1BC0F-28DA-4E9C-98E3-BDA9E872F30B}" srcOrd="12" destOrd="0" presId="urn:microsoft.com/office/officeart/2005/8/layout/list1"/>
    <dgm:cxn modelId="{757D1F45-D6E7-4D96-9949-030D0353953D}" type="presParOf" srcId="{AAD1BC0F-28DA-4E9C-98E3-BDA9E872F30B}" destId="{730698CA-BC10-41C3-99C1-39191A4DA4F3}" srcOrd="0" destOrd="0" presId="urn:microsoft.com/office/officeart/2005/8/layout/list1"/>
    <dgm:cxn modelId="{96A5C35C-B169-4FB8-8239-517CFEE15B85}" type="presParOf" srcId="{AAD1BC0F-28DA-4E9C-98E3-BDA9E872F30B}" destId="{CA846342-91A1-4118-9DBC-DE2A496BC13D}" srcOrd="1" destOrd="0" presId="urn:microsoft.com/office/officeart/2005/8/layout/list1"/>
    <dgm:cxn modelId="{8F28D1A0-C428-4FC9-8BFE-3D75DFBBFA07}" type="presParOf" srcId="{4AB77FD4-338F-40FD-AAF2-ECE6B1F8F5BB}" destId="{D7A21E88-63BB-40EC-BBB6-BFE3F50C0A4B}" srcOrd="13" destOrd="0" presId="urn:microsoft.com/office/officeart/2005/8/layout/list1"/>
    <dgm:cxn modelId="{EFD187ED-FCD1-4BF6-8179-2177F97C0B96}" type="presParOf" srcId="{4AB77FD4-338F-40FD-AAF2-ECE6B1F8F5BB}" destId="{79F578CA-C907-4855-B9A6-E454157A4746}"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442EA2-39BA-4C9A-AD59-755D4917D532}" type="doc">
      <dgm:prSet loTypeId="urn:microsoft.com/office/officeart/2009/layout/ReverseList" loCatId="relationship" qsTypeId="urn:microsoft.com/office/officeart/2005/8/quickstyle/simple1" qsCatId="simple" csTypeId="urn:microsoft.com/office/officeart/2005/8/colors/colorful2" csCatId="colorful" phldr="1"/>
      <dgm:spPr/>
      <dgm:t>
        <a:bodyPr rtlCol="0"/>
        <a:lstStyle/>
        <a:p>
          <a:pPr rtl="0"/>
          <a:endParaRPr lang="en-US"/>
        </a:p>
      </dgm:t>
    </dgm:pt>
    <dgm:pt modelId="{4DF9FE7B-F642-4898-A360-D4E3814E1A3D}">
      <dgm:prSet phldrT="[Text]"/>
      <dgm:spPr/>
      <dgm:t>
        <a:bodyPr rtlCol="0"/>
        <a:lstStyle/>
        <a:p>
          <a:pPr rtl="0"/>
          <a:r>
            <a:rPr lang="fr-FR" b="0" i="0" dirty="0"/>
            <a:t>Si P &lt; Pc</a:t>
          </a:r>
          <a:endParaRPr lang="fr-FR" noProof="0" dirty="0"/>
        </a:p>
      </dgm:t>
      <dgm:extLst>
        <a:ext uri="{E40237B7-FDA0-4F09-8148-C483321AD2D9}">
          <dgm14:cNvPr xmlns:dgm14="http://schemas.microsoft.com/office/drawing/2010/diagram" id="0" name="" title="Group A task list"/>
        </a:ext>
      </dgm:extLst>
    </dgm:pt>
    <dgm:pt modelId="{1C10F06D-860A-4604-A7AD-02E614FE3976}" type="parTrans" cxnId="{EBD8BE8D-6018-43E2-B081-034BB5656EB6}">
      <dgm:prSet/>
      <dgm:spPr/>
      <dgm:t>
        <a:bodyPr rtlCol="0"/>
        <a:lstStyle/>
        <a:p>
          <a:pPr rtl="0"/>
          <a:endParaRPr lang="en-US"/>
        </a:p>
      </dgm:t>
    </dgm:pt>
    <dgm:pt modelId="{43C18EFF-81FC-4D70-8C6B-E95FF3730413}" type="sibTrans" cxnId="{EBD8BE8D-6018-43E2-B081-034BB5656EB6}">
      <dgm:prSet/>
      <dgm:spPr/>
      <dgm:t>
        <a:bodyPr rtlCol="0"/>
        <a:lstStyle/>
        <a:p>
          <a:pPr rtl="0"/>
          <a:endParaRPr lang="en-US"/>
        </a:p>
      </dgm:t>
    </dgm:pt>
    <dgm:pt modelId="{3929B1E1-4BC4-4C73-ABE8-27CEF96A3652}">
      <dgm:prSet phldrT="[Text]"/>
      <dgm:spPr/>
      <dgm:t>
        <a:bodyPr/>
        <a:lstStyle/>
        <a:p>
          <a:pPr rtl="0"/>
          <a:r>
            <a:rPr lang="fr-FR" b="0" i="0" dirty="0"/>
            <a:t>Si P &gt; Pc</a:t>
          </a:r>
          <a:endParaRPr lang="fr-FR" noProof="0" dirty="0"/>
        </a:p>
      </dgm:t>
      <dgm:extLst>
        <a:ext uri="{E40237B7-FDA0-4F09-8148-C483321AD2D9}">
          <dgm14:cNvPr xmlns:dgm14="http://schemas.microsoft.com/office/drawing/2010/diagram" id="0" name="" title="Group B task list"/>
        </a:ext>
      </dgm:extLst>
    </dgm:pt>
    <dgm:pt modelId="{F356CC76-9117-4B79-A270-BBBAFD3E9C79}" type="parTrans" cxnId="{1339090C-9A95-4C05-841C-FA3AF987601B}">
      <dgm:prSet/>
      <dgm:spPr/>
      <dgm:t>
        <a:bodyPr rtlCol="0"/>
        <a:lstStyle/>
        <a:p>
          <a:pPr rtl="0"/>
          <a:endParaRPr lang="en-US"/>
        </a:p>
      </dgm:t>
    </dgm:pt>
    <dgm:pt modelId="{19BA0C22-38BB-4E9F-89D5-0FF5FF9F12CE}" type="sibTrans" cxnId="{1339090C-9A95-4C05-841C-FA3AF987601B}">
      <dgm:prSet/>
      <dgm:spPr/>
      <dgm:t>
        <a:bodyPr rtlCol="0"/>
        <a:lstStyle/>
        <a:p>
          <a:pPr rtl="0"/>
          <a:endParaRPr lang="en-US"/>
        </a:p>
      </dgm:t>
    </dgm:pt>
    <dgm:pt modelId="{EFF2750D-B4B3-474C-8B62-8B638DC31F7E}">
      <dgm:prSet phldrT="[Text]"/>
      <dgm:spPr/>
      <dgm:t>
        <a:bodyPr rtlCol="0"/>
        <a:lstStyle/>
        <a:p>
          <a:pPr rtl="0"/>
          <a:r>
            <a:rPr lang="fr-FR" b="0" i="0" dirty="0"/>
            <a:t>le liquide n'atteint jamais le fond </a:t>
          </a:r>
          <a:endParaRPr lang="fr-FR" noProof="0" dirty="0"/>
        </a:p>
      </dgm:t>
    </dgm:pt>
    <dgm:pt modelId="{75C067D7-FCD2-4969-8F27-4BBDA88E75ED}" type="sibTrans" cxnId="{A058DDA2-48CA-4E5B-B389-F71A59C262B0}">
      <dgm:prSet/>
      <dgm:spPr/>
      <dgm:t>
        <a:bodyPr rtlCol="0"/>
        <a:lstStyle/>
        <a:p>
          <a:pPr rtl="0"/>
          <a:endParaRPr lang="en-US"/>
        </a:p>
      </dgm:t>
    </dgm:pt>
    <dgm:pt modelId="{AEBC78E6-CDDC-4C8F-A157-3C51E907FACD}" type="parTrans" cxnId="{A058DDA2-48CA-4E5B-B389-F71A59C262B0}">
      <dgm:prSet/>
      <dgm:spPr/>
      <dgm:t>
        <a:bodyPr rtlCol="0"/>
        <a:lstStyle/>
        <a:p>
          <a:pPr rtl="0"/>
          <a:endParaRPr lang="en-US"/>
        </a:p>
      </dgm:t>
    </dgm:pt>
    <dgm:pt modelId="{D97B9CD5-E07D-4988-90C2-E6653B989A92}">
      <dgm:prSet phldrT="[Text]"/>
      <dgm:spPr/>
      <dgm:t>
        <a:bodyPr/>
        <a:lstStyle/>
        <a:p>
          <a:pPr rtl="0"/>
          <a:r>
            <a:rPr lang="fr-FR" b="0" i="0" dirty="0"/>
            <a:t> il l'atteint, d'ou la notion Théorie de percolation </a:t>
          </a:r>
          <a:endParaRPr lang="fr-FR" noProof="0" dirty="0"/>
        </a:p>
      </dgm:t>
    </dgm:pt>
    <dgm:pt modelId="{D58C99F0-ECF1-4BAA-BE1E-61C07FDFF171}" type="sibTrans" cxnId="{EB9ECF57-CEF2-4ADA-B921-1D69314228B8}">
      <dgm:prSet/>
      <dgm:spPr/>
      <dgm:t>
        <a:bodyPr/>
        <a:lstStyle/>
        <a:p>
          <a:endParaRPr lang="fr-FR"/>
        </a:p>
      </dgm:t>
    </dgm:pt>
    <dgm:pt modelId="{DCC5BF47-5D9D-4CA7-805F-DC39F4E15505}" type="parTrans" cxnId="{EB9ECF57-CEF2-4ADA-B921-1D69314228B8}">
      <dgm:prSet/>
      <dgm:spPr/>
      <dgm:t>
        <a:bodyPr/>
        <a:lstStyle/>
        <a:p>
          <a:endParaRPr lang="fr-FR"/>
        </a:p>
      </dgm:t>
    </dgm:pt>
    <dgm:pt modelId="{71C6CCF9-B8B8-4B6B-9060-603E0ED91B4C}" type="pres">
      <dgm:prSet presAssocID="{3F442EA2-39BA-4C9A-AD59-755D4917D532}" presName="Name0" presStyleCnt="0">
        <dgm:presLayoutVars>
          <dgm:chMax val="2"/>
          <dgm:chPref val="2"/>
          <dgm:animLvl val="lvl"/>
        </dgm:presLayoutVars>
      </dgm:prSet>
      <dgm:spPr/>
    </dgm:pt>
    <dgm:pt modelId="{570B11A3-7948-480D-A6DF-6D30FE93FE61}" type="pres">
      <dgm:prSet presAssocID="{3F442EA2-39BA-4C9A-AD59-755D4917D532}" presName="LeftText" presStyleLbl="revTx" presStyleIdx="0" presStyleCnt="0">
        <dgm:presLayoutVars>
          <dgm:bulletEnabled val="1"/>
        </dgm:presLayoutVars>
      </dgm:prSet>
      <dgm:spPr/>
    </dgm:pt>
    <dgm:pt modelId="{75E1D8CE-FF40-4C4A-9817-2362B1118B6D}" type="pres">
      <dgm:prSet presAssocID="{3F442EA2-39BA-4C9A-AD59-755D4917D532}" presName="LeftNode" presStyleLbl="bgImgPlace1" presStyleIdx="0" presStyleCnt="2">
        <dgm:presLayoutVars>
          <dgm:chMax val="2"/>
          <dgm:chPref val="2"/>
        </dgm:presLayoutVars>
      </dgm:prSet>
      <dgm:spPr/>
    </dgm:pt>
    <dgm:pt modelId="{37B708FA-9956-49C1-91FE-A257B80823C4}" type="pres">
      <dgm:prSet presAssocID="{3F442EA2-39BA-4C9A-AD59-755D4917D532}" presName="RightText" presStyleLbl="revTx" presStyleIdx="0" presStyleCnt="0">
        <dgm:presLayoutVars>
          <dgm:bulletEnabled val="1"/>
        </dgm:presLayoutVars>
      </dgm:prSet>
      <dgm:spPr/>
    </dgm:pt>
    <dgm:pt modelId="{3A76F6E3-BE2C-4E68-B27C-D774B28C018E}" type="pres">
      <dgm:prSet presAssocID="{3F442EA2-39BA-4C9A-AD59-755D4917D532}" presName="RightNode" presStyleLbl="bgImgPlace1" presStyleIdx="1" presStyleCnt="2">
        <dgm:presLayoutVars>
          <dgm:chMax val="0"/>
          <dgm:chPref val="0"/>
        </dgm:presLayoutVars>
      </dgm:prSet>
      <dgm:spPr/>
    </dgm:pt>
    <dgm:pt modelId="{3C49965F-40A9-44AE-AD4B-5DD41A84CED1}" type="pres">
      <dgm:prSet presAssocID="{3F442EA2-39BA-4C9A-AD59-755D4917D532}" presName="TopArrow" presStyleLbl="node1" presStyleIdx="0" presStyleCnt="2"/>
      <dgm:spPr/>
      <dgm:extLst>
        <a:ext uri="{E40237B7-FDA0-4F09-8148-C483321AD2D9}">
          <dgm14:cNvPr xmlns:dgm14="http://schemas.microsoft.com/office/drawing/2010/diagram" id="0" name="" title="Arrow pointing from Group A to Group B"/>
        </a:ext>
      </dgm:extLst>
    </dgm:pt>
    <dgm:pt modelId="{A93044BE-FA3C-4D46-BC99-F9210A9298D2}" type="pres">
      <dgm:prSet presAssocID="{3F442EA2-39BA-4C9A-AD59-755D4917D532}" presName="BottomArrow" presStyleLbl="node1" presStyleIdx="1" presStyleCnt="2"/>
      <dgm:spPr/>
      <dgm:extLst>
        <a:ext uri="{E40237B7-FDA0-4F09-8148-C483321AD2D9}">
          <dgm14:cNvPr xmlns:dgm14="http://schemas.microsoft.com/office/drawing/2010/diagram" id="0" name="" title="Arrow pointing from Group B to Group A"/>
        </a:ext>
      </dgm:extLst>
    </dgm:pt>
  </dgm:ptLst>
  <dgm:cxnLst>
    <dgm:cxn modelId="{1339090C-9A95-4C05-841C-FA3AF987601B}" srcId="{3F442EA2-39BA-4C9A-AD59-755D4917D532}" destId="{3929B1E1-4BC4-4C73-ABE8-27CEF96A3652}" srcOrd="1" destOrd="0" parTransId="{F356CC76-9117-4B79-A270-BBBAFD3E9C79}" sibTransId="{19BA0C22-38BB-4E9F-89D5-0FF5FF9F12CE}"/>
    <dgm:cxn modelId="{527D590C-3B6A-424C-8480-19D81D93715C}" type="presOf" srcId="{EFF2750D-B4B3-474C-8B62-8B638DC31F7E}" destId="{75E1D8CE-FF40-4C4A-9817-2362B1118B6D}" srcOrd="1" destOrd="1" presId="urn:microsoft.com/office/officeart/2009/layout/ReverseList"/>
    <dgm:cxn modelId="{473F9B1E-38B8-4EB6-B34C-315F41BEAEC2}" type="presOf" srcId="{4DF9FE7B-F642-4898-A360-D4E3814E1A3D}" destId="{570B11A3-7948-480D-A6DF-6D30FE93FE61}" srcOrd="0" destOrd="0" presId="urn:microsoft.com/office/officeart/2009/layout/ReverseList"/>
    <dgm:cxn modelId="{80841240-3F0B-4AA1-9545-3051F0D4721C}" type="presOf" srcId="{3929B1E1-4BC4-4C73-ABE8-27CEF96A3652}" destId="{37B708FA-9956-49C1-91FE-A257B80823C4}" srcOrd="0" destOrd="0" presId="urn:microsoft.com/office/officeart/2009/layout/ReverseList"/>
    <dgm:cxn modelId="{80B2BD50-07E0-4151-AA3C-881E200E830C}" type="presOf" srcId="{EFF2750D-B4B3-474C-8B62-8B638DC31F7E}" destId="{570B11A3-7948-480D-A6DF-6D30FE93FE61}" srcOrd="0" destOrd="1" presId="urn:microsoft.com/office/officeart/2009/layout/ReverseList"/>
    <dgm:cxn modelId="{EB9ECF57-CEF2-4ADA-B921-1D69314228B8}" srcId="{3929B1E1-4BC4-4C73-ABE8-27CEF96A3652}" destId="{D97B9CD5-E07D-4988-90C2-E6653B989A92}" srcOrd="0" destOrd="0" parTransId="{DCC5BF47-5D9D-4CA7-805F-DC39F4E15505}" sibTransId="{D58C99F0-ECF1-4BAA-BE1E-61C07FDFF171}"/>
    <dgm:cxn modelId="{CA6E0278-FDFB-4359-83B2-0BAE61D5C25C}" type="presOf" srcId="{4DF9FE7B-F642-4898-A360-D4E3814E1A3D}" destId="{75E1D8CE-FF40-4C4A-9817-2362B1118B6D}" srcOrd="1" destOrd="0" presId="urn:microsoft.com/office/officeart/2009/layout/ReverseList"/>
    <dgm:cxn modelId="{EBD8BE8D-6018-43E2-B081-034BB5656EB6}" srcId="{3F442EA2-39BA-4C9A-AD59-755D4917D532}" destId="{4DF9FE7B-F642-4898-A360-D4E3814E1A3D}" srcOrd="0" destOrd="0" parTransId="{1C10F06D-860A-4604-A7AD-02E614FE3976}" sibTransId="{43C18EFF-81FC-4D70-8C6B-E95FF3730413}"/>
    <dgm:cxn modelId="{DC28CA91-B3B3-473E-9CDB-75DB610A6149}" type="presOf" srcId="{3929B1E1-4BC4-4C73-ABE8-27CEF96A3652}" destId="{3A76F6E3-BE2C-4E68-B27C-D774B28C018E}" srcOrd="1" destOrd="0" presId="urn:microsoft.com/office/officeart/2009/layout/ReverseList"/>
    <dgm:cxn modelId="{647F8A95-8ED1-4DCC-876F-0CACD83ACF08}" type="presOf" srcId="{3F442EA2-39BA-4C9A-AD59-755D4917D532}" destId="{71C6CCF9-B8B8-4B6B-9060-603E0ED91B4C}" srcOrd="0" destOrd="0" presId="urn:microsoft.com/office/officeart/2009/layout/ReverseList"/>
    <dgm:cxn modelId="{A058DDA2-48CA-4E5B-B389-F71A59C262B0}" srcId="{4DF9FE7B-F642-4898-A360-D4E3814E1A3D}" destId="{EFF2750D-B4B3-474C-8B62-8B638DC31F7E}" srcOrd="0" destOrd="0" parTransId="{AEBC78E6-CDDC-4C8F-A157-3C51E907FACD}" sibTransId="{75C067D7-FCD2-4969-8F27-4BBDA88E75ED}"/>
    <dgm:cxn modelId="{20BD9BBE-B6D5-4F9B-866F-57F511C5A5D6}" type="presOf" srcId="{D97B9CD5-E07D-4988-90C2-E6653B989A92}" destId="{37B708FA-9956-49C1-91FE-A257B80823C4}" srcOrd="0" destOrd="1" presId="urn:microsoft.com/office/officeart/2009/layout/ReverseList"/>
    <dgm:cxn modelId="{D3593CD7-5985-4343-9D13-22139153E450}" type="presOf" srcId="{D97B9CD5-E07D-4988-90C2-E6653B989A92}" destId="{3A76F6E3-BE2C-4E68-B27C-D774B28C018E}" srcOrd="1" destOrd="1" presId="urn:microsoft.com/office/officeart/2009/layout/ReverseList"/>
    <dgm:cxn modelId="{983384BF-A0F9-49D7-B039-F24E0CE37E93}" type="presParOf" srcId="{71C6CCF9-B8B8-4B6B-9060-603E0ED91B4C}" destId="{570B11A3-7948-480D-A6DF-6D30FE93FE61}" srcOrd="0" destOrd="0" presId="urn:microsoft.com/office/officeart/2009/layout/ReverseList"/>
    <dgm:cxn modelId="{E823DF85-571D-4FEA-B20C-9B2872107A79}" type="presParOf" srcId="{71C6CCF9-B8B8-4B6B-9060-603E0ED91B4C}" destId="{75E1D8CE-FF40-4C4A-9817-2362B1118B6D}" srcOrd="1" destOrd="0" presId="urn:microsoft.com/office/officeart/2009/layout/ReverseList"/>
    <dgm:cxn modelId="{D4714303-1AF5-4708-A361-9CB30A5994DF}" type="presParOf" srcId="{71C6CCF9-B8B8-4B6B-9060-603E0ED91B4C}" destId="{37B708FA-9956-49C1-91FE-A257B80823C4}" srcOrd="2" destOrd="0" presId="urn:microsoft.com/office/officeart/2009/layout/ReverseList"/>
    <dgm:cxn modelId="{843A2446-3A39-404E-A7CB-D2DBE589E509}" type="presParOf" srcId="{71C6CCF9-B8B8-4B6B-9060-603E0ED91B4C}" destId="{3A76F6E3-BE2C-4E68-B27C-D774B28C018E}" srcOrd="3" destOrd="0" presId="urn:microsoft.com/office/officeart/2009/layout/ReverseList"/>
    <dgm:cxn modelId="{67426D05-FB7A-41A1-B590-49CAA4E565A6}" type="presParOf" srcId="{71C6CCF9-B8B8-4B6B-9060-603E0ED91B4C}" destId="{3C49965F-40A9-44AE-AD4B-5DD41A84CED1}" srcOrd="4" destOrd="0" presId="urn:microsoft.com/office/officeart/2009/layout/ReverseList"/>
    <dgm:cxn modelId="{6E5666B8-8C8E-43ED-9C6B-ACB8153790AC}" type="presParOf" srcId="{71C6CCF9-B8B8-4B6B-9060-603E0ED91B4C}" destId="{A93044BE-FA3C-4D46-BC99-F9210A9298D2}"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2F683B-077F-4DC4-8601-E7462CC830A9}">
      <dsp:nvSpPr>
        <dsp:cNvPr id="0" name=""/>
        <dsp:cNvSpPr/>
      </dsp:nvSpPr>
      <dsp:spPr>
        <a:xfrm>
          <a:off x="0" y="679919"/>
          <a:ext cx="9601200" cy="7812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AF8BCA2-8134-4369-A6D9-AF6F4EA434BA}">
      <dsp:nvSpPr>
        <dsp:cNvPr id="0" name=""/>
        <dsp:cNvSpPr/>
      </dsp:nvSpPr>
      <dsp:spPr>
        <a:xfrm>
          <a:off x="480060" y="222359"/>
          <a:ext cx="6720840" cy="915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1377950">
            <a:lnSpc>
              <a:spcPct val="90000"/>
            </a:lnSpc>
            <a:spcBef>
              <a:spcPct val="0"/>
            </a:spcBef>
            <a:spcAft>
              <a:spcPct val="35000"/>
            </a:spcAft>
            <a:buNone/>
          </a:pPr>
          <a:r>
            <a:rPr lang="fr-FR" sz="3100" kern="1200" dirty="0"/>
            <a:t>Introduction</a:t>
          </a:r>
        </a:p>
      </dsp:txBody>
      <dsp:txXfrm>
        <a:off x="524732" y="267031"/>
        <a:ext cx="6631496" cy="825776"/>
      </dsp:txXfrm>
    </dsp:sp>
    <dsp:sp modelId="{2EC32601-C103-4A95-AF8E-32A79E391D2B}">
      <dsp:nvSpPr>
        <dsp:cNvPr id="0" name=""/>
        <dsp:cNvSpPr/>
      </dsp:nvSpPr>
      <dsp:spPr>
        <a:xfrm>
          <a:off x="0" y="2086080"/>
          <a:ext cx="9601200" cy="7812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75824D-6D44-4CF8-BCFD-C15AD11E685D}">
      <dsp:nvSpPr>
        <dsp:cNvPr id="0" name=""/>
        <dsp:cNvSpPr/>
      </dsp:nvSpPr>
      <dsp:spPr>
        <a:xfrm>
          <a:off x="480060" y="1628520"/>
          <a:ext cx="6720840" cy="915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1377950">
            <a:lnSpc>
              <a:spcPct val="90000"/>
            </a:lnSpc>
            <a:spcBef>
              <a:spcPct val="0"/>
            </a:spcBef>
            <a:spcAft>
              <a:spcPct val="35000"/>
            </a:spcAft>
            <a:buNone/>
          </a:pPr>
          <a:r>
            <a:rPr lang="fr-FR" sz="3100" kern="1200" dirty="0"/>
            <a:t>Problématique </a:t>
          </a:r>
        </a:p>
      </dsp:txBody>
      <dsp:txXfrm>
        <a:off x="524732" y="1673192"/>
        <a:ext cx="6631496" cy="825776"/>
      </dsp:txXfrm>
    </dsp:sp>
    <dsp:sp modelId="{A6FD9BF2-8843-4717-A4E0-D593350EE8A4}">
      <dsp:nvSpPr>
        <dsp:cNvPr id="0" name=""/>
        <dsp:cNvSpPr/>
      </dsp:nvSpPr>
      <dsp:spPr>
        <a:xfrm>
          <a:off x="0" y="3492240"/>
          <a:ext cx="9601200" cy="7812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A3C28B-6908-4874-8E76-DE0A9A476640}">
      <dsp:nvSpPr>
        <dsp:cNvPr id="0" name=""/>
        <dsp:cNvSpPr/>
      </dsp:nvSpPr>
      <dsp:spPr>
        <a:xfrm>
          <a:off x="480060" y="3034680"/>
          <a:ext cx="6720840" cy="9151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1377950">
            <a:lnSpc>
              <a:spcPct val="90000"/>
            </a:lnSpc>
            <a:spcBef>
              <a:spcPct val="0"/>
            </a:spcBef>
            <a:spcAft>
              <a:spcPct val="35000"/>
            </a:spcAft>
            <a:buNone/>
          </a:pPr>
          <a:r>
            <a:rPr lang="fr-FR" sz="3100" kern="1200" dirty="0"/>
            <a:t>Dynamique du système et porosité </a:t>
          </a:r>
        </a:p>
      </dsp:txBody>
      <dsp:txXfrm>
        <a:off x="524732" y="3079352"/>
        <a:ext cx="6631496" cy="8257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BAA88C-749A-4AE4-B76F-700EC1A04E08}">
      <dsp:nvSpPr>
        <dsp:cNvPr id="0" name=""/>
        <dsp:cNvSpPr/>
      </dsp:nvSpPr>
      <dsp:spPr>
        <a:xfrm>
          <a:off x="1793" y="0"/>
          <a:ext cx="4568847" cy="4252930"/>
        </a:xfrm>
        <a:prstGeom prst="roundRect">
          <a:avLst>
            <a:gd name="adj" fmla="val 5000"/>
          </a:avLst>
        </a:prstGeom>
        <a:solidFill>
          <a:schemeClr val="accen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0" tIns="164592" rIns="213360" bIns="0" numCol="1" spcCol="1270" anchor="t" anchorCtr="0">
          <a:noAutofit/>
          <a:sp3d extrusionH="28000" prstMaterial="matte"/>
        </a:bodyPr>
        <a:lstStyle/>
        <a:p>
          <a:pPr marL="0" lvl="0" indent="0" algn="r" defTabSz="2133600">
            <a:lnSpc>
              <a:spcPct val="90000"/>
            </a:lnSpc>
            <a:spcBef>
              <a:spcPct val="0"/>
            </a:spcBef>
            <a:spcAft>
              <a:spcPct val="35000"/>
            </a:spcAft>
            <a:buNone/>
          </a:pPr>
          <a:r>
            <a:rPr lang="fr-FR" sz="4800" i="1" kern="1200" dirty="0"/>
            <a:t>Percolation</a:t>
          </a:r>
        </a:p>
      </dsp:txBody>
      <dsp:txXfrm rot="16200000">
        <a:off x="-1285022" y="1286816"/>
        <a:ext cx="3487402" cy="913769"/>
      </dsp:txXfrm>
    </dsp:sp>
    <dsp:sp modelId="{D96D019F-0DFE-4AE1-BF75-3BE330CE66A7}">
      <dsp:nvSpPr>
        <dsp:cNvPr id="0" name=""/>
        <dsp:cNvSpPr/>
      </dsp:nvSpPr>
      <dsp:spPr>
        <a:xfrm>
          <a:off x="915563" y="0"/>
          <a:ext cx="3403791" cy="4252930"/>
        </a:xfrm>
        <a:prstGeom prst="rect">
          <a:avLst/>
        </a:prstGeom>
        <a:noFill/>
        <a:ln>
          <a:noFill/>
        </a:ln>
        <a:effectLst/>
        <a:sp3d/>
      </dsp:spPr>
      <dsp:style>
        <a:lnRef idx="0">
          <a:scrgbClr r="0" g="0" b="0"/>
        </a:lnRef>
        <a:fillRef idx="1">
          <a:scrgbClr r="0" g="0" b="0"/>
        </a:fillRef>
        <a:effectRef idx="2">
          <a:scrgbClr r="0" g="0" b="0"/>
        </a:effectRef>
        <a:fontRef idx="minor">
          <a:schemeClr val="lt1"/>
        </a:fontRef>
      </dsp:style>
      <dsp:txBody>
        <a:bodyPr spcFirstLastPara="0" vert="horz" wrap="square" lIns="0" tIns="168021" rIns="0" bIns="0" numCol="1" spcCol="1270" anchor="t" anchorCtr="0">
          <a:noAutofit/>
          <a:sp3d extrusionH="28000" prstMaterial="matte"/>
        </a:bodyPr>
        <a:lstStyle/>
        <a:p>
          <a:pPr marL="0" lvl="0" indent="0" algn="l" defTabSz="2178050">
            <a:lnSpc>
              <a:spcPct val="90000"/>
            </a:lnSpc>
            <a:spcBef>
              <a:spcPct val="0"/>
            </a:spcBef>
            <a:spcAft>
              <a:spcPct val="35000"/>
            </a:spcAft>
            <a:buNone/>
          </a:pPr>
          <a:r>
            <a:rPr lang="fr-FR" sz="4900" kern="1200" dirty="0"/>
            <a:t>Définition </a:t>
          </a:r>
        </a:p>
      </dsp:txBody>
      <dsp:txXfrm>
        <a:off x="915563" y="0"/>
        <a:ext cx="3403791" cy="4252930"/>
      </dsp:txXfrm>
    </dsp:sp>
    <dsp:sp modelId="{D438202B-3BCE-48DA-BE46-4AA396B9491D}">
      <dsp:nvSpPr>
        <dsp:cNvPr id="0" name=""/>
        <dsp:cNvSpPr/>
      </dsp:nvSpPr>
      <dsp:spPr>
        <a:xfrm>
          <a:off x="4730551" y="0"/>
          <a:ext cx="4568847" cy="4252930"/>
        </a:xfrm>
        <a:prstGeom prst="roundRect">
          <a:avLst>
            <a:gd name="adj" fmla="val 5000"/>
          </a:avLst>
        </a:prstGeom>
        <a:solidFill>
          <a:schemeClr val="accen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0" tIns="164592" rIns="213360" bIns="0" numCol="1" spcCol="1270" anchor="t" anchorCtr="0">
          <a:noAutofit/>
          <a:sp3d extrusionH="28000" prstMaterial="matte"/>
        </a:bodyPr>
        <a:lstStyle/>
        <a:p>
          <a:pPr marL="0" lvl="0" indent="0" algn="r" defTabSz="2133600">
            <a:lnSpc>
              <a:spcPct val="90000"/>
            </a:lnSpc>
            <a:spcBef>
              <a:spcPct val="0"/>
            </a:spcBef>
            <a:spcAft>
              <a:spcPct val="35000"/>
            </a:spcAft>
            <a:buNone/>
          </a:pPr>
          <a:r>
            <a:rPr lang="fr-FR" sz="4800" i="1" kern="1200" dirty="0" err="1"/>
            <a:t>Percoltation</a:t>
          </a:r>
          <a:endParaRPr lang="fr-FR" sz="4800" i="1" kern="1200" dirty="0"/>
        </a:p>
      </dsp:txBody>
      <dsp:txXfrm rot="16200000">
        <a:off x="3443734" y="1286816"/>
        <a:ext cx="3487402" cy="913769"/>
      </dsp:txXfrm>
    </dsp:sp>
    <dsp:sp modelId="{EAD3483F-811C-48F7-94EC-ED0B414C9CC8}">
      <dsp:nvSpPr>
        <dsp:cNvPr id="0" name=""/>
        <dsp:cNvSpPr/>
      </dsp:nvSpPr>
      <dsp:spPr>
        <a:xfrm rot="5400000">
          <a:off x="4440706" y="3305375"/>
          <a:ext cx="625378" cy="685327"/>
        </a:xfrm>
        <a:prstGeom prst="flowChartExtract">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a:sp3d prstMaterial="matte"/>
      </dsp:spPr>
      <dsp:style>
        <a:lnRef idx="1">
          <a:scrgbClr r="0" g="0" b="0"/>
        </a:lnRef>
        <a:fillRef idx="1">
          <a:scrgbClr r="0" g="0" b="0"/>
        </a:fillRef>
        <a:effectRef idx="0">
          <a:scrgbClr r="0" g="0" b="0"/>
        </a:effectRef>
        <a:fontRef idx="minor"/>
      </dsp:style>
    </dsp:sp>
    <dsp:sp modelId="{20C63A12-3269-454D-87FB-2E35F63BC9AE}">
      <dsp:nvSpPr>
        <dsp:cNvPr id="0" name=""/>
        <dsp:cNvSpPr/>
      </dsp:nvSpPr>
      <dsp:spPr>
        <a:xfrm>
          <a:off x="5644320" y="0"/>
          <a:ext cx="3403791" cy="4252930"/>
        </a:xfrm>
        <a:prstGeom prst="rect">
          <a:avLst/>
        </a:prstGeom>
        <a:noFill/>
        <a:ln>
          <a:noFill/>
        </a:ln>
        <a:effectLst/>
        <a:sp3d/>
      </dsp:spPr>
      <dsp:style>
        <a:lnRef idx="0">
          <a:scrgbClr r="0" g="0" b="0"/>
        </a:lnRef>
        <a:fillRef idx="1">
          <a:scrgbClr r="0" g="0" b="0"/>
        </a:fillRef>
        <a:effectRef idx="2">
          <a:scrgbClr r="0" g="0" b="0"/>
        </a:effectRef>
        <a:fontRef idx="minor">
          <a:schemeClr val="lt1"/>
        </a:fontRef>
      </dsp:style>
      <dsp:txBody>
        <a:bodyPr spcFirstLastPara="0" vert="horz" wrap="square" lIns="0" tIns="168021" rIns="0" bIns="0" numCol="1" spcCol="1270" anchor="t" anchorCtr="0">
          <a:noAutofit/>
          <a:sp3d extrusionH="28000" prstMaterial="matte"/>
        </a:bodyPr>
        <a:lstStyle/>
        <a:p>
          <a:pPr marL="0" lvl="0" indent="0" algn="l" defTabSz="2178050">
            <a:lnSpc>
              <a:spcPct val="90000"/>
            </a:lnSpc>
            <a:spcBef>
              <a:spcPct val="0"/>
            </a:spcBef>
            <a:spcAft>
              <a:spcPct val="35000"/>
            </a:spcAft>
            <a:buNone/>
          </a:pPr>
          <a:r>
            <a:rPr lang="fr-FR" sz="4900" kern="1200" dirty="0"/>
            <a:t>Usage et applications réelles</a:t>
          </a:r>
        </a:p>
      </dsp:txBody>
      <dsp:txXfrm>
        <a:off x="5644320" y="0"/>
        <a:ext cx="3403791" cy="4252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2F683B-077F-4DC4-8601-E7462CC830A9}">
      <dsp:nvSpPr>
        <dsp:cNvPr id="0" name=""/>
        <dsp:cNvSpPr/>
      </dsp:nvSpPr>
      <dsp:spPr>
        <a:xfrm>
          <a:off x="0" y="1295520"/>
          <a:ext cx="9601200"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AF8BCA2-8134-4369-A6D9-AF6F4EA434BA}">
      <dsp:nvSpPr>
        <dsp:cNvPr id="0" name=""/>
        <dsp:cNvSpPr/>
      </dsp:nvSpPr>
      <dsp:spPr>
        <a:xfrm>
          <a:off x="480060" y="1103639"/>
          <a:ext cx="6720840"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577850">
            <a:lnSpc>
              <a:spcPct val="90000"/>
            </a:lnSpc>
            <a:spcBef>
              <a:spcPct val="0"/>
            </a:spcBef>
            <a:spcAft>
              <a:spcPct val="35000"/>
            </a:spcAft>
            <a:buNone/>
          </a:pPr>
          <a:r>
            <a:rPr lang="fr-FR" sz="1300" kern="1200" dirty="0"/>
            <a:t>Le système </a:t>
          </a:r>
        </a:p>
      </dsp:txBody>
      <dsp:txXfrm>
        <a:off x="498794" y="1122373"/>
        <a:ext cx="6683372" cy="346292"/>
      </dsp:txXfrm>
    </dsp:sp>
    <dsp:sp modelId="{A6FD9BF2-8843-4717-A4E0-D593350EE8A4}">
      <dsp:nvSpPr>
        <dsp:cNvPr id="0" name=""/>
        <dsp:cNvSpPr/>
      </dsp:nvSpPr>
      <dsp:spPr>
        <a:xfrm>
          <a:off x="0" y="1885199"/>
          <a:ext cx="9601200"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A3C28B-6908-4874-8E76-DE0A9A476640}">
      <dsp:nvSpPr>
        <dsp:cNvPr id="0" name=""/>
        <dsp:cNvSpPr/>
      </dsp:nvSpPr>
      <dsp:spPr>
        <a:xfrm>
          <a:off x="480060" y="1693320"/>
          <a:ext cx="6720840"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577850">
            <a:lnSpc>
              <a:spcPct val="90000"/>
            </a:lnSpc>
            <a:spcBef>
              <a:spcPct val="0"/>
            </a:spcBef>
            <a:spcAft>
              <a:spcPct val="35000"/>
            </a:spcAft>
            <a:buNone/>
          </a:pPr>
          <a:r>
            <a:rPr lang="fr-FR" sz="1300" kern="1200" dirty="0"/>
            <a:t>Dynamique du système la porosité est inferieure a la porosité critique pc</a:t>
          </a:r>
        </a:p>
      </dsp:txBody>
      <dsp:txXfrm>
        <a:off x="498794" y="1712054"/>
        <a:ext cx="6683372" cy="346292"/>
      </dsp:txXfrm>
    </dsp:sp>
    <dsp:sp modelId="{BC8560C1-210E-45C8-8624-FD7BF4AF6934}">
      <dsp:nvSpPr>
        <dsp:cNvPr id="0" name=""/>
        <dsp:cNvSpPr/>
      </dsp:nvSpPr>
      <dsp:spPr>
        <a:xfrm>
          <a:off x="0" y="2474880"/>
          <a:ext cx="9601200"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EBFD25-F095-4FE4-88C8-0DCD1888F253}">
      <dsp:nvSpPr>
        <dsp:cNvPr id="0" name=""/>
        <dsp:cNvSpPr/>
      </dsp:nvSpPr>
      <dsp:spPr>
        <a:xfrm>
          <a:off x="480060" y="2283000"/>
          <a:ext cx="6720840"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577850">
            <a:lnSpc>
              <a:spcPct val="90000"/>
            </a:lnSpc>
            <a:spcBef>
              <a:spcPct val="0"/>
            </a:spcBef>
            <a:spcAft>
              <a:spcPct val="35000"/>
            </a:spcAft>
            <a:buNone/>
          </a:pPr>
          <a:r>
            <a:rPr lang="fr-FR" sz="1300" kern="1200" dirty="0"/>
            <a:t>Dynamique du système dont la porosité est </a:t>
          </a:r>
          <a:r>
            <a:rPr lang="fr-FR" sz="1300" kern="1200" dirty="0" err="1"/>
            <a:t>superieure</a:t>
          </a:r>
          <a:r>
            <a:rPr lang="fr-FR" sz="1300" kern="1200" dirty="0"/>
            <a:t> a la porosité critique pc</a:t>
          </a:r>
        </a:p>
      </dsp:txBody>
      <dsp:txXfrm>
        <a:off x="498794" y="2301734"/>
        <a:ext cx="6683372" cy="346292"/>
      </dsp:txXfrm>
    </dsp:sp>
    <dsp:sp modelId="{79F578CA-C907-4855-B9A6-E454157A4746}">
      <dsp:nvSpPr>
        <dsp:cNvPr id="0" name=""/>
        <dsp:cNvSpPr/>
      </dsp:nvSpPr>
      <dsp:spPr>
        <a:xfrm>
          <a:off x="0" y="3064560"/>
          <a:ext cx="9601200"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846342-91A1-4118-9DBC-DE2A496BC13D}">
      <dsp:nvSpPr>
        <dsp:cNvPr id="0" name=""/>
        <dsp:cNvSpPr/>
      </dsp:nvSpPr>
      <dsp:spPr>
        <a:xfrm>
          <a:off x="514317" y="2895609"/>
          <a:ext cx="6720840"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577850">
            <a:lnSpc>
              <a:spcPct val="90000"/>
            </a:lnSpc>
            <a:spcBef>
              <a:spcPct val="0"/>
            </a:spcBef>
            <a:spcAft>
              <a:spcPct val="35000"/>
            </a:spcAft>
            <a:buNone/>
          </a:pPr>
          <a:r>
            <a:rPr lang="fr-FR" sz="1300" kern="1200" dirty="0"/>
            <a:t>Dynamique du système dont la porosité est </a:t>
          </a:r>
          <a:r>
            <a:rPr lang="fr-FR" sz="1300" kern="1200" dirty="0" err="1"/>
            <a:t>superieure</a:t>
          </a:r>
          <a:r>
            <a:rPr lang="fr-FR" sz="1300" kern="1200" dirty="0"/>
            <a:t> a la porosité critique pc</a:t>
          </a:r>
        </a:p>
      </dsp:txBody>
      <dsp:txXfrm>
        <a:off x="533051" y="2914343"/>
        <a:ext cx="6683372" cy="3462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E1D8CE-FF40-4C4A-9817-2362B1118B6D}">
      <dsp:nvSpPr>
        <dsp:cNvPr id="0" name=""/>
        <dsp:cNvSpPr/>
      </dsp:nvSpPr>
      <dsp:spPr>
        <a:xfrm rot="16200000">
          <a:off x="-18932" y="1364969"/>
          <a:ext cx="2890349" cy="1766310"/>
        </a:xfrm>
        <a:prstGeom prst="round2SameRect">
          <a:avLst>
            <a:gd name="adj1" fmla="val 16670"/>
            <a:gd name="adj2" fmla="val 0"/>
          </a:avLst>
        </a:prstGeom>
        <a:solidFill>
          <a:schemeClr val="accent2">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152400" rIns="137160" bIns="152400" numCol="1" spcCol="1270" rtlCol="0" anchor="t" anchorCtr="0">
          <a:noAutofit/>
        </a:bodyPr>
        <a:lstStyle/>
        <a:p>
          <a:pPr marL="0" lvl="0" indent="0" algn="l" defTabSz="1066800" rtl="0">
            <a:lnSpc>
              <a:spcPct val="90000"/>
            </a:lnSpc>
            <a:spcBef>
              <a:spcPct val="0"/>
            </a:spcBef>
            <a:spcAft>
              <a:spcPct val="35000"/>
            </a:spcAft>
            <a:buNone/>
          </a:pPr>
          <a:r>
            <a:rPr lang="fr-FR" sz="2400" b="0" i="0" kern="1200" dirty="0"/>
            <a:t>Si P &lt; Pc</a:t>
          </a:r>
          <a:endParaRPr lang="fr-FR" sz="2400" kern="1200" noProof="0" dirty="0"/>
        </a:p>
        <a:p>
          <a:pPr marL="171450" lvl="1" indent="-171450" algn="l" defTabSz="844550" rtl="0">
            <a:lnSpc>
              <a:spcPct val="90000"/>
            </a:lnSpc>
            <a:spcBef>
              <a:spcPct val="0"/>
            </a:spcBef>
            <a:spcAft>
              <a:spcPct val="15000"/>
            </a:spcAft>
            <a:buChar char="•"/>
          </a:pPr>
          <a:r>
            <a:rPr lang="fr-FR" sz="1900" b="0" i="0" kern="1200" dirty="0"/>
            <a:t>le liquide n'atteint jamais le fond </a:t>
          </a:r>
          <a:endParaRPr lang="fr-FR" sz="1900" kern="1200" noProof="0" dirty="0"/>
        </a:p>
      </dsp:txBody>
      <dsp:txXfrm rot="5400000">
        <a:off x="629327" y="889190"/>
        <a:ext cx="1680070" cy="2717869"/>
      </dsp:txXfrm>
    </dsp:sp>
    <dsp:sp modelId="{3A76F6E3-BE2C-4E68-B27C-D774B28C018E}">
      <dsp:nvSpPr>
        <dsp:cNvPr id="0" name=""/>
        <dsp:cNvSpPr/>
      </dsp:nvSpPr>
      <dsp:spPr>
        <a:xfrm rot="5400000">
          <a:off x="1827582" y="1364969"/>
          <a:ext cx="2890349" cy="1766310"/>
        </a:xfrm>
        <a:prstGeom prst="round2SameRect">
          <a:avLst>
            <a:gd name="adj1" fmla="val 16670"/>
            <a:gd name="adj2" fmla="val 0"/>
          </a:avLst>
        </a:prstGeom>
        <a:solidFill>
          <a:schemeClr val="accent2">
            <a:tint val="50000"/>
            <a:hueOff val="1952360"/>
            <a:satOff val="-6995"/>
            <a:lumOff val="1439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52400" rIns="91440" bIns="152400" numCol="1" spcCol="1270" anchor="t" anchorCtr="0">
          <a:noAutofit/>
        </a:bodyPr>
        <a:lstStyle/>
        <a:p>
          <a:pPr marL="0" lvl="0" indent="0" algn="l" defTabSz="1066800" rtl="0">
            <a:lnSpc>
              <a:spcPct val="90000"/>
            </a:lnSpc>
            <a:spcBef>
              <a:spcPct val="0"/>
            </a:spcBef>
            <a:spcAft>
              <a:spcPct val="35000"/>
            </a:spcAft>
            <a:buNone/>
          </a:pPr>
          <a:r>
            <a:rPr lang="fr-FR" sz="2400" b="0" i="0" kern="1200" dirty="0"/>
            <a:t>Si P &gt; Pc</a:t>
          </a:r>
          <a:endParaRPr lang="fr-FR" sz="2400" kern="1200" noProof="0" dirty="0"/>
        </a:p>
        <a:p>
          <a:pPr marL="171450" lvl="1" indent="-171450" algn="l" defTabSz="844550" rtl="0">
            <a:lnSpc>
              <a:spcPct val="90000"/>
            </a:lnSpc>
            <a:spcBef>
              <a:spcPct val="0"/>
            </a:spcBef>
            <a:spcAft>
              <a:spcPct val="15000"/>
            </a:spcAft>
            <a:buChar char="•"/>
          </a:pPr>
          <a:r>
            <a:rPr lang="fr-FR" sz="1900" b="0" i="0" kern="1200" dirty="0"/>
            <a:t> il l'atteint, d'ou la notion Théorie de percolation </a:t>
          </a:r>
          <a:endParaRPr lang="fr-FR" sz="1900" kern="1200" noProof="0" dirty="0"/>
        </a:p>
      </dsp:txBody>
      <dsp:txXfrm rot="-5400000">
        <a:off x="2389601" y="889190"/>
        <a:ext cx="1680070" cy="2717869"/>
      </dsp:txXfrm>
    </dsp:sp>
    <dsp:sp modelId="{3C49965F-40A9-44AE-AD4B-5DD41A84CED1}">
      <dsp:nvSpPr>
        <dsp:cNvPr id="0" name=""/>
        <dsp:cNvSpPr/>
      </dsp:nvSpPr>
      <dsp:spPr>
        <a:xfrm>
          <a:off x="1426061" y="0"/>
          <a:ext cx="1846514" cy="1846425"/>
        </a:xfrm>
        <a:prstGeom prst="circularArrow">
          <a:avLst>
            <a:gd name="adj1" fmla="val 12500"/>
            <a:gd name="adj2" fmla="val 1142322"/>
            <a:gd name="adj3" fmla="val 20457678"/>
            <a:gd name="adj4" fmla="val 10800000"/>
            <a:gd name="adj5" fmla="val 125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3044BE-FA3C-4D46-BC99-F9210A9298D2}">
      <dsp:nvSpPr>
        <dsp:cNvPr id="0" name=""/>
        <dsp:cNvSpPr/>
      </dsp:nvSpPr>
      <dsp:spPr>
        <a:xfrm rot="10800000">
          <a:off x="1426061" y="2649374"/>
          <a:ext cx="1846514" cy="1846425"/>
        </a:xfrm>
        <a:prstGeom prst="circularArrow">
          <a:avLst>
            <a:gd name="adj1" fmla="val 12500"/>
            <a:gd name="adj2" fmla="val 1142322"/>
            <a:gd name="adj3" fmla="val 20457678"/>
            <a:gd name="adj4" fmla="val 10800000"/>
            <a:gd name="adj5" fmla="val 12500"/>
          </a:avLst>
        </a:prstGeom>
        <a:solidFill>
          <a:schemeClr val="accent2">
            <a:hueOff val="1907789"/>
            <a:satOff val="-43528"/>
            <a:lumOff val="1607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7#2">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presOf axis="self"/>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presOf axis="self"/>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46D0672C-EF04-4327-B031-9467BA522BB9}" type="datetime1">
              <a:rPr lang="fr-FR" smtClean="0"/>
              <a:pPr rtl="0"/>
              <a:t>20/07/2020</a:t>
            </a:fld>
            <a:endParaRPr lang="fr-FR" dirty="0"/>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9C567D4A-04CB-4EDF-8FB1-342A02FC8EC5}" type="slidenum">
              <a:rPr lang="fr-FR" smtClean="0"/>
              <a:pPr rtl="0"/>
              <a:t>‹N°›</a:t>
            </a:fld>
            <a:endParaRPr lang="fr-FR" dirty="0"/>
          </a:p>
        </p:txBody>
      </p:sp>
    </p:spTree>
    <p:extLst>
      <p:ext uri="{BB962C8B-B14F-4D97-AF65-F5344CB8AC3E}">
        <p14:creationId xmlns:p14="http://schemas.microsoft.com/office/powerpoint/2010/main" val="15801253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rtl="0"/>
            <a:fld id="{D8F8A889-351F-4307-9AE0-2E6295B0EA16}" type="datetime1">
              <a:rPr lang="fr-FR" noProof="0" smtClean="0"/>
              <a:pPr rtl="0"/>
              <a:t>20/07/2020</a:t>
            </a:fld>
            <a:endParaRPr lang="fr-FR" noProof="0" dirty="0"/>
          </a:p>
        </p:txBody>
      </p:sp>
      <p:sp>
        <p:nvSpPr>
          <p:cNvPr id="4" name="Espace réservé de l'image des diapositives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not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2E61351F-DBB1-4664-ADA9-83BC7CB8848D}" type="slidenum">
              <a:rPr lang="fr-FR" noProof="0" smtClean="0"/>
              <a:pPr rtl="0"/>
              <a:t>‹N°›</a:t>
            </a:fld>
            <a:endParaRPr lang="fr-FR" noProof="0" dirty="0"/>
          </a:p>
        </p:txBody>
      </p:sp>
    </p:spTree>
    <p:extLst>
      <p:ext uri="{BB962C8B-B14F-4D97-AF65-F5344CB8AC3E}">
        <p14:creationId xmlns:p14="http://schemas.microsoft.com/office/powerpoint/2010/main" val="364236207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2E61351F-DBB1-4664-ADA9-83BC7CB8848D}" type="slidenum">
              <a:rPr lang="fr-FR" smtClean="0"/>
              <a:pPr rtl="0"/>
              <a:t>1</a:t>
            </a:fld>
            <a:endParaRPr lang="fr-FR" dirty="0"/>
          </a:p>
        </p:txBody>
      </p:sp>
    </p:spTree>
    <p:extLst>
      <p:ext uri="{BB962C8B-B14F-4D97-AF65-F5344CB8AC3E}">
        <p14:creationId xmlns:p14="http://schemas.microsoft.com/office/powerpoint/2010/main" val="2694160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2E61351F-DBB1-4664-ADA9-83BC7CB8848D}" type="slidenum">
              <a:rPr lang="fr-FR" smtClean="0"/>
              <a:pPr rtl="0"/>
              <a:t>7</a:t>
            </a:fld>
            <a:endParaRPr lang="fr-FR" dirty="0"/>
          </a:p>
        </p:txBody>
      </p:sp>
    </p:spTree>
    <p:extLst>
      <p:ext uri="{BB962C8B-B14F-4D97-AF65-F5344CB8AC3E}">
        <p14:creationId xmlns:p14="http://schemas.microsoft.com/office/powerpoint/2010/main" val="2800787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2E61351F-DBB1-4664-ADA9-83BC7CB8848D}" type="slidenum">
              <a:rPr lang="fr-FR" smtClean="0"/>
              <a:pPr rtl="0"/>
              <a:t>9</a:t>
            </a:fld>
            <a:endParaRPr lang="fr-FR" dirty="0"/>
          </a:p>
        </p:txBody>
      </p:sp>
    </p:spTree>
    <p:extLst>
      <p:ext uri="{BB962C8B-B14F-4D97-AF65-F5344CB8AC3E}">
        <p14:creationId xmlns:p14="http://schemas.microsoft.com/office/powerpoint/2010/main" val="26481450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bwMode="ltGray">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1293814" y="990600"/>
            <a:ext cx="8458200" cy="3200400"/>
          </a:xfrm>
        </p:spPr>
        <p:txBody>
          <a:bodyPr rtlCol="0">
            <a:normAutofit/>
          </a:bodyPr>
          <a:lstStyle>
            <a:lvl1pPr>
              <a:defRPr sz="6000"/>
            </a:lvl1pPr>
          </a:lstStyle>
          <a:p>
            <a:pPr rtl="0"/>
            <a:r>
              <a:rPr lang="fr-FR" noProof="0"/>
              <a:t>Cliquez pour modifier le style du titre</a:t>
            </a:r>
            <a:endParaRPr lang="fr-FR" noProof="0" dirty="0"/>
          </a:p>
        </p:txBody>
      </p:sp>
      <p:sp>
        <p:nvSpPr>
          <p:cNvPr id="3" name="Sous-titre 2"/>
          <p:cNvSpPr>
            <a:spLocks noGrp="1"/>
          </p:cNvSpPr>
          <p:nvPr>
            <p:ph type="subTitle" idx="1"/>
          </p:nvPr>
        </p:nvSpPr>
        <p:spPr>
          <a:xfrm>
            <a:off x="1293813" y="4267200"/>
            <a:ext cx="8458200" cy="1371600"/>
          </a:xfrm>
          <a:noFill/>
        </p:spPr>
        <p:txBody>
          <a:bodyPr rtlCol="0">
            <a:norm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Cliquez pour modifier le style des sous-titres du masque</a:t>
            </a:r>
            <a:endParaRPr lang="fr-FR" noProof="0" dirty="0"/>
          </a:p>
        </p:txBody>
      </p:sp>
      <p:sp>
        <p:nvSpPr>
          <p:cNvPr id="4" name="Espace réservé de la date 3"/>
          <p:cNvSpPr>
            <a:spLocks noGrp="1"/>
          </p:cNvSpPr>
          <p:nvPr>
            <p:ph type="dt" sz="half" idx="10"/>
          </p:nvPr>
        </p:nvSpPr>
        <p:spPr/>
        <p:txBody>
          <a:bodyPr rtlCol="0"/>
          <a:lstStyle/>
          <a:p>
            <a:pPr rtl="0"/>
            <a:fld id="{EACE1FBE-87D3-459F-8A4F-A2B4DC534738}" type="datetime1">
              <a:rPr lang="fr-FR" noProof="0" smtClean="0"/>
              <a:pPr rtl="0"/>
              <a:t>20/07/2020</a:t>
            </a:fld>
            <a:endParaRPr lang="fr-FR" noProof="0" dirty="0"/>
          </a:p>
        </p:txBody>
      </p:sp>
      <p:sp>
        <p:nvSpPr>
          <p:cNvPr id="5" name="Espace réservé du pied de page 4"/>
          <p:cNvSpPr>
            <a:spLocks noGrp="1"/>
          </p:cNvSpPr>
          <p:nvPr>
            <p:ph type="ftr" sz="quarter" idx="11"/>
          </p:nvPr>
        </p:nvSpPr>
        <p:spPr/>
        <p:txBody>
          <a:bodyPr rtlCol="0"/>
          <a:lstStyle/>
          <a:p>
            <a:pPr rtl="0"/>
            <a:r>
              <a:rPr lang="fr-FR" noProof="0" dirty="0"/>
              <a:t>Ajouter un pied de page</a:t>
            </a:r>
          </a:p>
        </p:txBody>
      </p:sp>
      <p:sp>
        <p:nvSpPr>
          <p:cNvPr id="6" name="Espace réservé du numéro de diapositive 5"/>
          <p:cNvSpPr>
            <a:spLocks noGrp="1"/>
          </p:cNvSpPr>
          <p:nvPr>
            <p:ph type="sldNum" sz="quarter" idx="12"/>
          </p:nvPr>
        </p:nvSpPr>
        <p:spPr/>
        <p:txBody>
          <a:bodyPr rtlCol="0"/>
          <a:lstStyle/>
          <a:p>
            <a:pPr rtl="0"/>
            <a:fld id="{81FEFA0A-2F20-4B60-98C6-5FFDA469AA1C}" type="slidenum">
              <a:rPr lang="fr-FR" noProof="0" smtClean="0"/>
              <a:pPr rtl="0"/>
              <a:t>‹N°›</a:t>
            </a:fld>
            <a:endParaRPr lang="fr-FR" noProof="0" dirty="0"/>
          </a:p>
        </p:txBody>
      </p:sp>
      <p:pic>
        <p:nvPicPr>
          <p:cNvPr id="8" name="Picture 2" descr="Résultat de recherche d'images pour &quot;upmc&quot;"/>
          <p:cNvPicPr>
            <a:picLocks noChangeAspect="1" noChangeArrowheads="1"/>
          </p:cNvPicPr>
          <p:nvPr userDrawn="1"/>
        </p:nvPicPr>
        <p:blipFill>
          <a:blip r:embed="rId3">
            <a:clrChange>
              <a:clrFrom>
                <a:srgbClr val="FFFFFE"/>
              </a:clrFrom>
              <a:clrTo>
                <a:srgbClr val="FFFFFE">
                  <a:alpha val="0"/>
                </a:srgbClr>
              </a:clrTo>
            </a:clrChange>
          </a:blip>
          <a:srcRect/>
          <a:stretch>
            <a:fillRect/>
          </a:stretch>
        </p:blipFill>
        <p:spPr bwMode="auto">
          <a:xfrm>
            <a:off x="10023502" y="285728"/>
            <a:ext cx="1792270" cy="720000"/>
          </a:xfrm>
          <a:prstGeom prst="rect">
            <a:avLst/>
          </a:prstGeom>
          <a:noFill/>
        </p:spPr>
      </p:pic>
    </p:spTree>
    <p:extLst>
      <p:ext uri="{BB962C8B-B14F-4D97-AF65-F5344CB8AC3E}">
        <p14:creationId xmlns:p14="http://schemas.microsoft.com/office/powerpoint/2010/main" val="287859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Cliquez pour modifier le style du titre</a:t>
            </a:r>
            <a:endParaRPr lang="fr-FR" noProof="0" dirty="0"/>
          </a:p>
        </p:txBody>
      </p:sp>
      <p:sp>
        <p:nvSpPr>
          <p:cNvPr id="3" name="Espace réservé du texte vertical 2"/>
          <p:cNvSpPr>
            <a:spLocks noGrp="1"/>
          </p:cNvSpPr>
          <p:nvPr>
            <p:ph type="body" orient="vert" idx="1"/>
          </p:nvPr>
        </p:nvSpPr>
        <p:spPr/>
        <p:txBody>
          <a:bodyPr vert="eaVert" rtlCol="0"/>
          <a:lstStyle>
            <a:lvl5pPr>
              <a:defRPr/>
            </a:lvl5pPr>
            <a:lvl6pPr marL="1600200">
              <a:defRPr/>
            </a:lvl6pPr>
            <a:lvl7pPr marL="1874520">
              <a:defRPr/>
            </a:lvl7pPr>
            <a:lvl8pPr marL="2148840">
              <a:defRPr/>
            </a:lvl8pPr>
            <a:lvl9pPr marL="2423160">
              <a:defRPr/>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10D52D7F-4C63-4987-8584-8C63E7CE7465}" type="datetime1">
              <a:rPr lang="fr-FR" noProof="0" smtClean="0"/>
              <a:pPr rtl="0"/>
              <a:t>20/07/2020</a:t>
            </a:fld>
            <a:endParaRPr lang="fr-FR" noProof="0" dirty="0"/>
          </a:p>
        </p:txBody>
      </p:sp>
      <p:sp>
        <p:nvSpPr>
          <p:cNvPr id="5" name="Espace réservé du pied de page 4"/>
          <p:cNvSpPr>
            <a:spLocks noGrp="1"/>
          </p:cNvSpPr>
          <p:nvPr>
            <p:ph type="ftr" sz="quarter" idx="11"/>
          </p:nvPr>
        </p:nvSpPr>
        <p:spPr/>
        <p:txBody>
          <a:bodyPr rtlCol="0"/>
          <a:lstStyle/>
          <a:p>
            <a:pPr rtl="0"/>
            <a:r>
              <a:rPr lang="fr-FR" noProof="0" dirty="0"/>
              <a:t>Ajouter un pied de page</a:t>
            </a:r>
          </a:p>
        </p:txBody>
      </p:sp>
      <p:sp>
        <p:nvSpPr>
          <p:cNvPr id="6" name="Espace réservé du numéro de diapositive 5"/>
          <p:cNvSpPr>
            <a:spLocks noGrp="1"/>
          </p:cNvSpPr>
          <p:nvPr>
            <p:ph type="sldNum" sz="quarter" idx="12"/>
          </p:nvPr>
        </p:nvSpPr>
        <p:spPr/>
        <p:txBody>
          <a:bodyPr rtlCol="0"/>
          <a:lstStyle/>
          <a:p>
            <a:pPr rtl="0"/>
            <a:fld id="{81FEFA0A-2F20-4B60-98C6-5FFDA469AA1C}" type="slidenum">
              <a:rPr lang="fr-FR" noProof="0" smtClean="0"/>
              <a:pPr rtl="0"/>
              <a:t>‹N°›</a:t>
            </a:fld>
            <a:endParaRPr lang="fr-FR" noProof="0" dirty="0"/>
          </a:p>
        </p:txBody>
      </p:sp>
    </p:spTree>
    <p:extLst>
      <p:ext uri="{BB962C8B-B14F-4D97-AF65-F5344CB8AC3E}">
        <p14:creationId xmlns:p14="http://schemas.microsoft.com/office/powerpoint/2010/main" val="338703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752014" y="381000"/>
            <a:ext cx="1904998" cy="5791200"/>
          </a:xfrm>
        </p:spPr>
        <p:txBody>
          <a:bodyPr vert="eaVert" rtlCol="0"/>
          <a:lstStyle/>
          <a:p>
            <a:pPr rtl="0"/>
            <a:r>
              <a:rPr lang="fr-FR" noProof="0"/>
              <a:t>Cliquez pour modifier le style du titre</a:t>
            </a:r>
            <a:endParaRPr lang="fr-FR" noProof="0" dirty="0"/>
          </a:p>
        </p:txBody>
      </p:sp>
      <p:sp>
        <p:nvSpPr>
          <p:cNvPr id="3" name="Espace réservé du texte vertical 2"/>
          <p:cNvSpPr>
            <a:spLocks noGrp="1"/>
          </p:cNvSpPr>
          <p:nvPr>
            <p:ph type="body" orient="vert" idx="1"/>
          </p:nvPr>
        </p:nvSpPr>
        <p:spPr>
          <a:xfrm>
            <a:off x="1293814" y="381000"/>
            <a:ext cx="8305800" cy="5791200"/>
          </a:xfrm>
        </p:spPr>
        <p:txBody>
          <a:bodyPr vert="eaVert" rtlCol="0"/>
          <a:lstStyle>
            <a:lvl5pPr>
              <a:defRPr/>
            </a:lvl5pPr>
            <a:lvl6pPr>
              <a:defRPr/>
            </a:lvl6pPr>
            <a:lvl7pPr>
              <a:defRPr/>
            </a:lvl7pPr>
            <a:lvl8pPr>
              <a:defRPr/>
            </a:lvl8pPr>
            <a:lvl9pPr>
              <a:defRPr/>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1E86EF5C-1936-4755-A6D9-1622AD43BE60}" type="datetime1">
              <a:rPr lang="fr-FR" noProof="0" smtClean="0"/>
              <a:pPr rtl="0"/>
              <a:t>20/07/2020</a:t>
            </a:fld>
            <a:endParaRPr lang="fr-FR" noProof="0" dirty="0"/>
          </a:p>
        </p:txBody>
      </p:sp>
      <p:sp>
        <p:nvSpPr>
          <p:cNvPr id="5" name="Espace réservé du pied de page 4"/>
          <p:cNvSpPr>
            <a:spLocks noGrp="1"/>
          </p:cNvSpPr>
          <p:nvPr>
            <p:ph type="ftr" sz="quarter" idx="11"/>
          </p:nvPr>
        </p:nvSpPr>
        <p:spPr/>
        <p:txBody>
          <a:bodyPr rtlCol="0"/>
          <a:lstStyle/>
          <a:p>
            <a:pPr rtl="0"/>
            <a:r>
              <a:rPr lang="fr-FR" noProof="0" dirty="0"/>
              <a:t>Ajouter un pied de page</a:t>
            </a:r>
          </a:p>
        </p:txBody>
      </p:sp>
      <p:sp>
        <p:nvSpPr>
          <p:cNvPr id="6" name="Espace réservé du numéro de diapositive 5"/>
          <p:cNvSpPr>
            <a:spLocks noGrp="1"/>
          </p:cNvSpPr>
          <p:nvPr>
            <p:ph type="sldNum" sz="quarter" idx="12"/>
          </p:nvPr>
        </p:nvSpPr>
        <p:spPr/>
        <p:txBody>
          <a:bodyPr rtlCol="0"/>
          <a:lstStyle/>
          <a:p>
            <a:pPr rtl="0"/>
            <a:fld id="{81FEFA0A-2F20-4B60-98C6-5FFDA469AA1C}" type="slidenum">
              <a:rPr lang="fr-FR" noProof="0" smtClean="0"/>
              <a:pPr rtl="0"/>
              <a:t>‹N°›</a:t>
            </a:fld>
            <a:endParaRPr lang="fr-FR" noProof="0" dirty="0"/>
          </a:p>
        </p:txBody>
      </p:sp>
    </p:spTree>
    <p:extLst>
      <p:ext uri="{BB962C8B-B14F-4D97-AF65-F5344CB8AC3E}">
        <p14:creationId xmlns:p14="http://schemas.microsoft.com/office/powerpoint/2010/main" val="6198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Cliquez pour modifier le style du titre</a:t>
            </a:r>
            <a:endParaRPr lang="fr-FR" noProof="0" dirty="0"/>
          </a:p>
        </p:txBody>
      </p:sp>
      <p:sp>
        <p:nvSpPr>
          <p:cNvPr id="3" name="Espace réservé du contenu 2"/>
          <p:cNvSpPr>
            <a:spLocks noGrp="1"/>
          </p:cNvSpPr>
          <p:nvPr>
            <p:ph idx="1"/>
          </p:nvPr>
        </p:nvSpPr>
        <p:spPr/>
        <p:txBody>
          <a:bodyPr rtlCol="0"/>
          <a:lstStyle>
            <a:lvl5pPr>
              <a:defRPr/>
            </a:lvl5pPr>
            <a:lvl6pPr>
              <a:defRPr/>
            </a:lvl6pPr>
            <a:lvl7pPr>
              <a:defRPr/>
            </a:lvl7pPr>
            <a:lvl8pPr>
              <a:defRPr/>
            </a:lvl8pPr>
            <a:lvl9pPr>
              <a:defRPr/>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p>
            <a:pPr rtl="0"/>
            <a:fld id="{DA00B519-88E1-4349-B122-03F02D7846C3}" type="datetime1">
              <a:rPr lang="fr-FR" noProof="0" smtClean="0"/>
              <a:pPr rtl="0"/>
              <a:t>20/07/2020</a:t>
            </a:fld>
            <a:endParaRPr lang="fr-FR" noProof="0" dirty="0"/>
          </a:p>
        </p:txBody>
      </p:sp>
      <p:sp>
        <p:nvSpPr>
          <p:cNvPr id="5" name="Espace réservé du pied de page 4"/>
          <p:cNvSpPr>
            <a:spLocks noGrp="1"/>
          </p:cNvSpPr>
          <p:nvPr>
            <p:ph type="ftr" sz="quarter" idx="11"/>
          </p:nvPr>
        </p:nvSpPr>
        <p:spPr/>
        <p:txBody>
          <a:bodyPr rtlCol="0"/>
          <a:lstStyle/>
          <a:p>
            <a:pPr rtl="0"/>
            <a:r>
              <a:rPr lang="fr-FR" noProof="0" dirty="0"/>
              <a:t>Ajouter un pied de page</a:t>
            </a:r>
          </a:p>
        </p:txBody>
      </p:sp>
      <p:sp>
        <p:nvSpPr>
          <p:cNvPr id="6" name="Espace réservé du numéro de diapositive 5"/>
          <p:cNvSpPr>
            <a:spLocks noGrp="1"/>
          </p:cNvSpPr>
          <p:nvPr>
            <p:ph type="sldNum" sz="quarter" idx="12"/>
          </p:nvPr>
        </p:nvSpPr>
        <p:spPr/>
        <p:txBody>
          <a:bodyPr rtlCol="0"/>
          <a:lstStyle/>
          <a:p>
            <a:pPr rtl="0"/>
            <a:fld id="{81FEFA0A-2F20-4B60-98C6-5FFDA469AA1C}" type="slidenum">
              <a:rPr lang="fr-FR" noProof="0" smtClean="0"/>
              <a:pPr rtl="0"/>
              <a:t>‹N°›</a:t>
            </a:fld>
            <a:endParaRPr lang="fr-FR" noProof="0" dirty="0"/>
          </a:p>
        </p:txBody>
      </p:sp>
    </p:spTree>
    <p:extLst>
      <p:ext uri="{BB962C8B-B14F-4D97-AF65-F5344CB8AC3E}">
        <p14:creationId xmlns:p14="http://schemas.microsoft.com/office/powerpoint/2010/main" val="219449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293813" y="2057400"/>
            <a:ext cx="8458201" cy="2666999"/>
          </a:xfrm>
        </p:spPr>
        <p:txBody>
          <a:bodyPr rtlCol="0" anchor="b">
            <a:normAutofit/>
          </a:bodyPr>
          <a:lstStyle>
            <a:lvl1pPr algn="l">
              <a:defRPr sz="4800" b="0" i="0" cap="none" baseline="0"/>
            </a:lvl1pPr>
          </a:lstStyle>
          <a:p>
            <a:pPr rtl="0"/>
            <a:r>
              <a:rPr lang="fr-FR" noProof="0"/>
              <a:t>Cliquez pour modifier le style du titre</a:t>
            </a:r>
            <a:endParaRPr lang="fr-FR" noProof="0" dirty="0"/>
          </a:p>
        </p:txBody>
      </p:sp>
      <p:sp>
        <p:nvSpPr>
          <p:cNvPr id="3" name="Espace réservé du texte 2"/>
          <p:cNvSpPr>
            <a:spLocks noGrp="1"/>
          </p:cNvSpPr>
          <p:nvPr>
            <p:ph type="body" idx="1"/>
          </p:nvPr>
        </p:nvSpPr>
        <p:spPr>
          <a:xfrm>
            <a:off x="1293813" y="4876800"/>
            <a:ext cx="8458201" cy="1143000"/>
          </a:xfrm>
          <a:noFill/>
        </p:spPr>
        <p:txBody>
          <a:bodyPr rtlCol="0"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Cliquez pour modifier les styles du texte du masque</a:t>
            </a:r>
          </a:p>
        </p:txBody>
      </p:sp>
      <p:sp>
        <p:nvSpPr>
          <p:cNvPr id="4" name="Espace réservé de la date 3"/>
          <p:cNvSpPr>
            <a:spLocks noGrp="1"/>
          </p:cNvSpPr>
          <p:nvPr>
            <p:ph type="dt" sz="half" idx="10"/>
          </p:nvPr>
        </p:nvSpPr>
        <p:spPr/>
        <p:txBody>
          <a:bodyPr rtlCol="0"/>
          <a:lstStyle/>
          <a:p>
            <a:pPr rtl="0"/>
            <a:fld id="{721071FF-16FD-4CBD-9DB8-C13EF52D8927}" type="datetime1">
              <a:rPr lang="fr-FR" noProof="0" smtClean="0"/>
              <a:pPr rtl="0"/>
              <a:t>20/07/2020</a:t>
            </a:fld>
            <a:endParaRPr lang="fr-FR" noProof="0" dirty="0"/>
          </a:p>
        </p:txBody>
      </p:sp>
      <p:sp>
        <p:nvSpPr>
          <p:cNvPr id="5" name="Espace réservé du pied de page 4"/>
          <p:cNvSpPr>
            <a:spLocks noGrp="1"/>
          </p:cNvSpPr>
          <p:nvPr>
            <p:ph type="ftr" sz="quarter" idx="11"/>
          </p:nvPr>
        </p:nvSpPr>
        <p:spPr/>
        <p:txBody>
          <a:bodyPr rtlCol="0"/>
          <a:lstStyle/>
          <a:p>
            <a:pPr rtl="0"/>
            <a:r>
              <a:rPr lang="fr-FR" noProof="0" dirty="0"/>
              <a:t>Ajouter un pied de page</a:t>
            </a:r>
          </a:p>
        </p:txBody>
      </p:sp>
      <p:sp>
        <p:nvSpPr>
          <p:cNvPr id="6" name="Espace réservé du numéro de diapositive 5"/>
          <p:cNvSpPr>
            <a:spLocks noGrp="1"/>
          </p:cNvSpPr>
          <p:nvPr>
            <p:ph type="sldNum" sz="quarter" idx="12"/>
          </p:nvPr>
        </p:nvSpPr>
        <p:spPr/>
        <p:txBody>
          <a:bodyPr rtlCol="0"/>
          <a:lstStyle/>
          <a:p>
            <a:pPr rtl="0"/>
            <a:fld id="{81FEFA0A-2F20-4B60-98C6-5FFDA469AA1C}" type="slidenum">
              <a:rPr lang="fr-FR" noProof="0" smtClean="0"/>
              <a:pPr rtl="0"/>
              <a:t>‹N°›</a:t>
            </a:fld>
            <a:endParaRPr lang="fr-FR" noProof="0" dirty="0"/>
          </a:p>
        </p:txBody>
      </p:sp>
    </p:spTree>
    <p:extLst>
      <p:ext uri="{BB962C8B-B14F-4D97-AF65-F5344CB8AC3E}">
        <p14:creationId xmlns:p14="http://schemas.microsoft.com/office/powerpoint/2010/main" val="22156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Cliquez pour modifier le style du titre</a:t>
            </a:r>
            <a:endParaRPr lang="fr-FR" noProof="0" dirty="0"/>
          </a:p>
        </p:txBody>
      </p:sp>
      <p:sp>
        <p:nvSpPr>
          <p:cNvPr id="3" name="Espace réservé du contenu 2"/>
          <p:cNvSpPr>
            <a:spLocks noGrp="1"/>
          </p:cNvSpPr>
          <p:nvPr>
            <p:ph sz="half" idx="1"/>
          </p:nvPr>
        </p:nvSpPr>
        <p:spPr>
          <a:xfrm>
            <a:off x="1293812" y="1676400"/>
            <a:ext cx="4700016" cy="4495800"/>
          </a:xfrm>
        </p:spPr>
        <p:txBody>
          <a:bodyPr rtlCol="0">
            <a:normAutofit/>
          </a:bodyPr>
          <a:lstStyle>
            <a:lvl1pPr>
              <a:defRPr sz="2400"/>
            </a:lvl1pPr>
            <a:lvl2pPr>
              <a:defRPr sz="2000"/>
            </a:lvl2pPr>
            <a:lvl3pPr>
              <a:defRPr sz="1800"/>
            </a:lvl3pPr>
            <a:lvl4pPr>
              <a:defRPr sz="1600"/>
            </a:lvl4pPr>
            <a:lvl5pPr>
              <a:defRPr sz="1600"/>
            </a:lvl5pPr>
            <a:lvl6pPr marL="1600200">
              <a:defRPr sz="1600"/>
            </a:lvl6pPr>
            <a:lvl7pPr marL="1874520">
              <a:defRPr sz="1600"/>
            </a:lvl7pPr>
            <a:lvl8pPr marL="2148840">
              <a:defRPr sz="1600"/>
            </a:lvl8pPr>
            <a:lvl9pPr marL="2423160">
              <a:defRPr sz="16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p:cNvSpPr>
            <a:spLocks noGrp="1"/>
          </p:cNvSpPr>
          <p:nvPr>
            <p:ph sz="half" idx="2"/>
          </p:nvPr>
        </p:nvSpPr>
        <p:spPr>
          <a:xfrm>
            <a:off x="6202035" y="1676401"/>
            <a:ext cx="4700016" cy="4495800"/>
          </a:xfrm>
        </p:spPr>
        <p:txBody>
          <a:bodyPr rtlCol="0">
            <a:normAutofit/>
          </a:bodyPr>
          <a:lstStyle>
            <a:lvl1pPr>
              <a:defRPr sz="2400"/>
            </a:lvl1pPr>
            <a:lvl2pPr>
              <a:defRPr sz="2000"/>
            </a:lvl2pPr>
            <a:lvl3pPr>
              <a:defRPr sz="1800"/>
            </a:lvl3pPr>
            <a:lvl4pPr>
              <a:defRPr sz="1600"/>
            </a:lvl4pPr>
            <a:lvl5pPr>
              <a:defRPr sz="1600"/>
            </a:lvl5pPr>
            <a:lvl6pPr marL="1600200">
              <a:defRPr sz="1600"/>
            </a:lvl6pPr>
            <a:lvl7pPr marL="1874520">
              <a:defRPr sz="1600"/>
            </a:lvl7pPr>
            <a:lvl8pPr marL="2148840">
              <a:defRPr sz="1600"/>
            </a:lvl8pPr>
            <a:lvl9pPr marL="2423160">
              <a:defRPr sz="16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e la date 4"/>
          <p:cNvSpPr>
            <a:spLocks noGrp="1"/>
          </p:cNvSpPr>
          <p:nvPr>
            <p:ph type="dt" sz="half" idx="10"/>
          </p:nvPr>
        </p:nvSpPr>
        <p:spPr/>
        <p:txBody>
          <a:bodyPr rtlCol="0"/>
          <a:lstStyle/>
          <a:p>
            <a:pPr rtl="0"/>
            <a:fld id="{6DFE179F-9ADB-4AFD-A725-F189A15B121A}" type="datetime1">
              <a:rPr lang="fr-FR" noProof="0" smtClean="0"/>
              <a:pPr rtl="0"/>
              <a:t>20/07/2020</a:t>
            </a:fld>
            <a:endParaRPr lang="fr-FR" noProof="0" dirty="0"/>
          </a:p>
        </p:txBody>
      </p:sp>
      <p:sp>
        <p:nvSpPr>
          <p:cNvPr id="6" name="Espace réservé du pied de page 5"/>
          <p:cNvSpPr>
            <a:spLocks noGrp="1"/>
          </p:cNvSpPr>
          <p:nvPr>
            <p:ph type="ftr" sz="quarter" idx="11"/>
          </p:nvPr>
        </p:nvSpPr>
        <p:spPr/>
        <p:txBody>
          <a:bodyPr rtlCol="0"/>
          <a:lstStyle/>
          <a:p>
            <a:pPr rtl="0"/>
            <a:r>
              <a:rPr lang="fr-FR" noProof="0" dirty="0"/>
              <a:t>Ajouter un pied de page</a:t>
            </a:r>
          </a:p>
        </p:txBody>
      </p:sp>
      <p:sp>
        <p:nvSpPr>
          <p:cNvPr id="7" name="Espace réservé du numéro de diapositive 6"/>
          <p:cNvSpPr>
            <a:spLocks noGrp="1"/>
          </p:cNvSpPr>
          <p:nvPr>
            <p:ph type="sldNum" sz="quarter" idx="12"/>
          </p:nvPr>
        </p:nvSpPr>
        <p:spPr/>
        <p:txBody>
          <a:bodyPr rtlCol="0"/>
          <a:lstStyle/>
          <a:p>
            <a:pPr rtl="0"/>
            <a:fld id="{81FEFA0A-2F20-4B60-98C6-5FFDA469AA1C}" type="slidenum">
              <a:rPr lang="fr-FR" noProof="0" smtClean="0"/>
              <a:pPr rtl="0"/>
              <a:t>‹N°›</a:t>
            </a:fld>
            <a:endParaRPr lang="fr-FR" noProof="0" dirty="0"/>
          </a:p>
        </p:txBody>
      </p:sp>
    </p:spTree>
    <p:extLst>
      <p:ext uri="{BB962C8B-B14F-4D97-AF65-F5344CB8AC3E}">
        <p14:creationId xmlns:p14="http://schemas.microsoft.com/office/powerpoint/2010/main" val="219345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293813" y="381000"/>
            <a:ext cx="9601200" cy="1143000"/>
          </a:xfrm>
        </p:spPr>
        <p:txBody>
          <a:bodyPr rtlCol="0"/>
          <a:lstStyle>
            <a:lvl1pPr>
              <a:defRPr/>
            </a:lvl1pPr>
          </a:lstStyle>
          <a:p>
            <a:pPr rtl="0"/>
            <a:r>
              <a:rPr lang="fr-FR" noProof="0"/>
              <a:t>Cliquez pour modifier le style du titre</a:t>
            </a:r>
            <a:endParaRPr lang="fr-FR" noProof="0" dirty="0"/>
          </a:p>
        </p:txBody>
      </p:sp>
      <p:sp>
        <p:nvSpPr>
          <p:cNvPr id="3" name="Espace réservé du texte 2"/>
          <p:cNvSpPr>
            <a:spLocks noGrp="1"/>
          </p:cNvSpPr>
          <p:nvPr>
            <p:ph type="body" idx="1"/>
          </p:nvPr>
        </p:nvSpPr>
        <p:spPr>
          <a:xfrm>
            <a:off x="1293813" y="1676399"/>
            <a:ext cx="4701142" cy="762001"/>
          </a:xfrm>
        </p:spPr>
        <p:txBody>
          <a:bodyPr rtlCol="0" anchor="ctr">
            <a:noAutofit/>
          </a:bodyP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4" name="Espace réservé du contenu 3"/>
          <p:cNvSpPr>
            <a:spLocks noGrp="1"/>
          </p:cNvSpPr>
          <p:nvPr>
            <p:ph sz="half" idx="2"/>
          </p:nvPr>
        </p:nvSpPr>
        <p:spPr>
          <a:xfrm>
            <a:off x="1293813" y="2516457"/>
            <a:ext cx="4701142" cy="3655743"/>
          </a:xfrm>
        </p:spPr>
        <p:txBody>
          <a:bodyPr rtlCol="0"/>
          <a:lstStyle>
            <a:lvl1pPr>
              <a:defRPr sz="2200"/>
            </a:lvl1pPr>
            <a:lvl2pPr>
              <a:defRPr sz="2000"/>
            </a:lvl2pPr>
            <a:lvl3pPr>
              <a:defRPr sz="1800"/>
            </a:lvl3pPr>
            <a:lvl4pPr>
              <a:defRPr sz="1600"/>
            </a:lvl4pPr>
            <a:lvl5pPr>
              <a:defRPr sz="1600"/>
            </a:lvl5pPr>
            <a:lvl6pPr marL="1600200">
              <a:defRPr sz="1600"/>
            </a:lvl6pPr>
            <a:lvl7pPr marL="1874520">
              <a:defRPr sz="1600"/>
            </a:lvl7pPr>
            <a:lvl8pPr marL="2148840">
              <a:defRPr sz="1600"/>
            </a:lvl8pPr>
            <a:lvl9pPr marL="2423160">
              <a:defRPr sz="16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p:cNvSpPr>
            <a:spLocks noGrp="1"/>
          </p:cNvSpPr>
          <p:nvPr>
            <p:ph type="body" sz="quarter" idx="3"/>
          </p:nvPr>
        </p:nvSpPr>
        <p:spPr>
          <a:xfrm>
            <a:off x="6191754" y="1676399"/>
            <a:ext cx="4703259" cy="762001"/>
          </a:xfrm>
        </p:spPr>
        <p:txBody>
          <a:bodyPr rtlCol="0" anchor="ctr">
            <a:noAutofit/>
          </a:bodyP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6" name="Espace réservé du contenu 5"/>
          <p:cNvSpPr>
            <a:spLocks noGrp="1"/>
          </p:cNvSpPr>
          <p:nvPr>
            <p:ph sz="quarter" idx="4"/>
          </p:nvPr>
        </p:nvSpPr>
        <p:spPr>
          <a:xfrm>
            <a:off x="6191754" y="2516457"/>
            <a:ext cx="4703259" cy="3655743"/>
          </a:xfrm>
        </p:spPr>
        <p:txBody>
          <a:bodyPr rtlCol="0"/>
          <a:lstStyle>
            <a:lvl1pPr>
              <a:defRPr sz="2200"/>
            </a:lvl1pPr>
            <a:lvl2pPr>
              <a:defRPr sz="2000"/>
            </a:lvl2pPr>
            <a:lvl3pPr>
              <a:defRPr sz="1800"/>
            </a:lvl3pPr>
            <a:lvl4pPr>
              <a:defRPr sz="1600"/>
            </a:lvl4pPr>
            <a:lvl5pPr>
              <a:defRPr sz="1600"/>
            </a:lvl5pPr>
            <a:lvl6pPr marL="1600200">
              <a:defRPr sz="1600"/>
            </a:lvl6pPr>
            <a:lvl7pPr marL="1874520">
              <a:defRPr sz="1600"/>
            </a:lvl7pPr>
            <a:lvl8pPr marL="2148840">
              <a:defRPr sz="1600"/>
            </a:lvl8pPr>
            <a:lvl9pPr marL="2423160">
              <a:defRPr sz="16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p:cNvSpPr>
            <a:spLocks noGrp="1"/>
          </p:cNvSpPr>
          <p:nvPr>
            <p:ph type="dt" sz="half" idx="10"/>
          </p:nvPr>
        </p:nvSpPr>
        <p:spPr/>
        <p:txBody>
          <a:bodyPr rtlCol="0"/>
          <a:lstStyle/>
          <a:p>
            <a:pPr rtl="0"/>
            <a:fld id="{FA2F170E-53BA-42F7-8C9F-13F044AC14E2}" type="datetime1">
              <a:rPr lang="fr-FR" noProof="0" smtClean="0"/>
              <a:pPr rtl="0"/>
              <a:t>20/07/2020</a:t>
            </a:fld>
            <a:endParaRPr lang="fr-FR" noProof="0" dirty="0"/>
          </a:p>
        </p:txBody>
      </p:sp>
      <p:sp>
        <p:nvSpPr>
          <p:cNvPr id="8" name="Espace réservé du pied de page 7"/>
          <p:cNvSpPr>
            <a:spLocks noGrp="1"/>
          </p:cNvSpPr>
          <p:nvPr>
            <p:ph type="ftr" sz="quarter" idx="11"/>
          </p:nvPr>
        </p:nvSpPr>
        <p:spPr/>
        <p:txBody>
          <a:bodyPr rtlCol="0"/>
          <a:lstStyle/>
          <a:p>
            <a:pPr rtl="0"/>
            <a:r>
              <a:rPr lang="fr-FR" noProof="0" dirty="0"/>
              <a:t>Ajouter un pied de page</a:t>
            </a:r>
          </a:p>
        </p:txBody>
      </p:sp>
      <p:sp>
        <p:nvSpPr>
          <p:cNvPr id="9" name="Espace réservé du numéro de diapositive 8"/>
          <p:cNvSpPr>
            <a:spLocks noGrp="1"/>
          </p:cNvSpPr>
          <p:nvPr>
            <p:ph type="sldNum" sz="quarter" idx="12"/>
          </p:nvPr>
        </p:nvSpPr>
        <p:spPr/>
        <p:txBody>
          <a:bodyPr rtlCol="0"/>
          <a:lstStyle/>
          <a:p>
            <a:pPr rtl="0"/>
            <a:fld id="{81FEFA0A-2F20-4B60-98C6-5FFDA469AA1C}" type="slidenum">
              <a:rPr lang="fr-FR" noProof="0" smtClean="0"/>
              <a:pPr rtl="0"/>
              <a:t>‹N°›</a:t>
            </a:fld>
            <a:endParaRPr lang="fr-FR" noProof="0" dirty="0"/>
          </a:p>
        </p:txBody>
      </p:sp>
    </p:spTree>
    <p:extLst>
      <p:ext uri="{BB962C8B-B14F-4D97-AF65-F5344CB8AC3E}">
        <p14:creationId xmlns:p14="http://schemas.microsoft.com/office/powerpoint/2010/main" val="305768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Cliquez pour modifier le style du titre</a:t>
            </a:r>
            <a:endParaRPr lang="fr-FR" noProof="0" dirty="0"/>
          </a:p>
        </p:txBody>
      </p:sp>
      <p:sp>
        <p:nvSpPr>
          <p:cNvPr id="3" name="Espace réservé de la date 2"/>
          <p:cNvSpPr>
            <a:spLocks noGrp="1"/>
          </p:cNvSpPr>
          <p:nvPr>
            <p:ph type="dt" sz="half" idx="10"/>
          </p:nvPr>
        </p:nvSpPr>
        <p:spPr/>
        <p:txBody>
          <a:bodyPr rtlCol="0"/>
          <a:lstStyle/>
          <a:p>
            <a:pPr rtl="0"/>
            <a:fld id="{22149357-2AAE-45B0-A833-C9B166A5FD99}" type="datetime1">
              <a:rPr lang="fr-FR" noProof="0" smtClean="0"/>
              <a:pPr rtl="0"/>
              <a:t>20/07/2020</a:t>
            </a:fld>
            <a:endParaRPr lang="fr-FR" noProof="0" dirty="0"/>
          </a:p>
        </p:txBody>
      </p:sp>
      <p:sp>
        <p:nvSpPr>
          <p:cNvPr id="4" name="Espace réservé du pied de page 3"/>
          <p:cNvSpPr>
            <a:spLocks noGrp="1"/>
          </p:cNvSpPr>
          <p:nvPr>
            <p:ph type="ftr" sz="quarter" idx="11"/>
          </p:nvPr>
        </p:nvSpPr>
        <p:spPr/>
        <p:txBody>
          <a:bodyPr rtlCol="0"/>
          <a:lstStyle/>
          <a:p>
            <a:pPr rtl="0"/>
            <a:r>
              <a:rPr lang="fr-FR" noProof="0" dirty="0"/>
              <a:t>Ajouter un pied de page</a:t>
            </a:r>
          </a:p>
        </p:txBody>
      </p:sp>
      <p:sp>
        <p:nvSpPr>
          <p:cNvPr id="5" name="Espace réservé du numéro de diapositive 4"/>
          <p:cNvSpPr>
            <a:spLocks noGrp="1"/>
          </p:cNvSpPr>
          <p:nvPr>
            <p:ph type="sldNum" sz="quarter" idx="12"/>
          </p:nvPr>
        </p:nvSpPr>
        <p:spPr/>
        <p:txBody>
          <a:bodyPr rtlCol="0"/>
          <a:lstStyle/>
          <a:p>
            <a:pPr rtl="0"/>
            <a:fld id="{81FEFA0A-2F20-4B60-98C6-5FFDA469AA1C}" type="slidenum">
              <a:rPr lang="fr-FR" noProof="0" smtClean="0"/>
              <a:pPr rtl="0"/>
              <a:t>‹N°›</a:t>
            </a:fld>
            <a:endParaRPr lang="fr-FR" noProof="0" dirty="0"/>
          </a:p>
        </p:txBody>
      </p:sp>
    </p:spTree>
    <p:extLst>
      <p:ext uri="{BB962C8B-B14F-4D97-AF65-F5344CB8AC3E}">
        <p14:creationId xmlns:p14="http://schemas.microsoft.com/office/powerpoint/2010/main" val="95118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CF54974A-56A8-4C4A-BCDA-1ED5621E9770}" type="datetime1">
              <a:rPr lang="fr-FR" noProof="0" smtClean="0"/>
              <a:pPr rtl="0"/>
              <a:t>20/07/2020</a:t>
            </a:fld>
            <a:endParaRPr lang="fr-FR" noProof="0" dirty="0"/>
          </a:p>
        </p:txBody>
      </p:sp>
      <p:sp>
        <p:nvSpPr>
          <p:cNvPr id="3" name="Espace réservé du pied de page 2"/>
          <p:cNvSpPr>
            <a:spLocks noGrp="1"/>
          </p:cNvSpPr>
          <p:nvPr>
            <p:ph type="ftr" sz="quarter" idx="11"/>
          </p:nvPr>
        </p:nvSpPr>
        <p:spPr/>
        <p:txBody>
          <a:bodyPr rtlCol="0"/>
          <a:lstStyle/>
          <a:p>
            <a:pPr rtl="0"/>
            <a:r>
              <a:rPr lang="fr-FR" noProof="0" dirty="0"/>
              <a:t>Ajouter un pied de page</a:t>
            </a:r>
          </a:p>
        </p:txBody>
      </p:sp>
      <p:sp>
        <p:nvSpPr>
          <p:cNvPr id="4" name="Espace réservé du numéro de diapositive 3"/>
          <p:cNvSpPr>
            <a:spLocks noGrp="1"/>
          </p:cNvSpPr>
          <p:nvPr>
            <p:ph type="sldNum" sz="quarter" idx="12"/>
          </p:nvPr>
        </p:nvSpPr>
        <p:spPr/>
        <p:txBody>
          <a:bodyPr rtlCol="0"/>
          <a:lstStyle/>
          <a:p>
            <a:pPr rtl="0"/>
            <a:fld id="{81FEFA0A-2F20-4B60-98C6-5FFDA469AA1C}" type="slidenum">
              <a:rPr lang="fr-FR" noProof="0" smtClean="0"/>
              <a:pPr rtl="0"/>
              <a:t>‹N°›</a:t>
            </a:fld>
            <a:endParaRPr lang="fr-FR" noProof="0" dirty="0"/>
          </a:p>
        </p:txBody>
      </p:sp>
    </p:spTree>
    <p:extLst>
      <p:ext uri="{BB962C8B-B14F-4D97-AF65-F5344CB8AC3E}">
        <p14:creationId xmlns:p14="http://schemas.microsoft.com/office/powerpoint/2010/main" val="33391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770811" y="1676400"/>
            <a:ext cx="3810000" cy="2438400"/>
          </a:xfrm>
        </p:spPr>
        <p:txBody>
          <a:bodyPr rtlCol="0" anchor="b">
            <a:normAutofit/>
          </a:bodyPr>
          <a:lstStyle>
            <a:lvl1pPr algn="l">
              <a:defRPr sz="3200" b="0"/>
            </a:lvl1pPr>
          </a:lstStyle>
          <a:p>
            <a:pPr rtl="0"/>
            <a:r>
              <a:rPr lang="fr-FR" noProof="0"/>
              <a:t>Cliquez pour modifier le style du titre</a:t>
            </a:r>
            <a:endParaRPr lang="fr-FR" noProof="0" dirty="0"/>
          </a:p>
        </p:txBody>
      </p:sp>
      <p:sp>
        <p:nvSpPr>
          <p:cNvPr id="3" name="Espace réservé du contenu 2"/>
          <p:cNvSpPr>
            <a:spLocks noGrp="1"/>
          </p:cNvSpPr>
          <p:nvPr>
            <p:ph idx="1"/>
          </p:nvPr>
        </p:nvSpPr>
        <p:spPr>
          <a:xfrm>
            <a:off x="1293813" y="685800"/>
            <a:ext cx="6172200" cy="54864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p:cNvSpPr>
            <a:spLocks noGrp="1"/>
          </p:cNvSpPr>
          <p:nvPr>
            <p:ph type="body" sz="half" idx="2"/>
          </p:nvPr>
        </p:nvSpPr>
        <p:spPr>
          <a:xfrm>
            <a:off x="7770811" y="4191000"/>
            <a:ext cx="3810000" cy="1524000"/>
          </a:xfrm>
          <a:noFill/>
        </p:spPr>
        <p:txBody>
          <a:bodyPr rtlCol="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p:txBody>
          <a:bodyPr rtlCol="0"/>
          <a:lstStyle/>
          <a:p>
            <a:pPr rtl="0"/>
            <a:fld id="{3FF1136C-A6E0-44F8-8852-CD55855623A3}" type="datetime1">
              <a:rPr lang="fr-FR" noProof="0" smtClean="0"/>
              <a:pPr rtl="0"/>
              <a:t>20/07/2020</a:t>
            </a:fld>
            <a:endParaRPr lang="fr-FR" noProof="0" dirty="0"/>
          </a:p>
        </p:txBody>
      </p:sp>
      <p:sp>
        <p:nvSpPr>
          <p:cNvPr id="6" name="Espace réservé du pied de page 5"/>
          <p:cNvSpPr>
            <a:spLocks noGrp="1"/>
          </p:cNvSpPr>
          <p:nvPr>
            <p:ph type="ftr" sz="quarter" idx="11"/>
          </p:nvPr>
        </p:nvSpPr>
        <p:spPr/>
        <p:txBody>
          <a:bodyPr rtlCol="0"/>
          <a:lstStyle/>
          <a:p>
            <a:pPr rtl="0"/>
            <a:r>
              <a:rPr lang="fr-FR" noProof="0" dirty="0"/>
              <a:t>Ajouter un pied de page</a:t>
            </a:r>
          </a:p>
        </p:txBody>
      </p:sp>
      <p:sp>
        <p:nvSpPr>
          <p:cNvPr id="7" name="Espace réservé du numéro de diapositive 6"/>
          <p:cNvSpPr>
            <a:spLocks noGrp="1"/>
          </p:cNvSpPr>
          <p:nvPr>
            <p:ph type="sldNum" sz="quarter" idx="12"/>
          </p:nvPr>
        </p:nvSpPr>
        <p:spPr/>
        <p:txBody>
          <a:bodyPr rtlCol="0"/>
          <a:lstStyle/>
          <a:p>
            <a:pPr rtl="0"/>
            <a:fld id="{81FEFA0A-2F20-4B60-98C6-5FFDA469AA1C}" type="slidenum">
              <a:rPr lang="fr-FR" noProof="0" smtClean="0"/>
              <a:pPr rtl="0"/>
              <a:t>‹N°›</a:t>
            </a:fld>
            <a:endParaRPr lang="fr-FR" noProof="0" dirty="0"/>
          </a:p>
        </p:txBody>
      </p:sp>
    </p:spTree>
    <p:extLst>
      <p:ext uri="{BB962C8B-B14F-4D97-AF65-F5344CB8AC3E}">
        <p14:creationId xmlns:p14="http://schemas.microsoft.com/office/powerpoint/2010/main" val="322803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770812" y="1676400"/>
            <a:ext cx="3810000" cy="2438400"/>
          </a:xfrm>
        </p:spPr>
        <p:txBody>
          <a:bodyPr rtlCol="0" anchor="b">
            <a:noAutofit/>
          </a:bodyPr>
          <a:lstStyle>
            <a:lvl1pPr algn="l">
              <a:defRPr sz="3200" b="0"/>
            </a:lvl1pPr>
          </a:lstStyle>
          <a:p>
            <a:pPr rtl="0"/>
            <a:r>
              <a:rPr lang="fr-FR" noProof="0"/>
              <a:t>Cliquez pour modifier le style du titre</a:t>
            </a:r>
            <a:endParaRPr lang="fr-FR" noProof="0" dirty="0"/>
          </a:p>
        </p:txBody>
      </p:sp>
      <p:sp>
        <p:nvSpPr>
          <p:cNvPr id="3" name="Espace réservé d’image 2" descr="Espace réservé vide pour ajouter une image. Cliquez sur l’espace réservé et sélectionnez l’image à ajouter"/>
          <p:cNvSpPr>
            <a:spLocks noGrp="1"/>
          </p:cNvSpPr>
          <p:nvPr>
            <p:ph type="pic" idx="1"/>
          </p:nvPr>
        </p:nvSpPr>
        <p:spPr>
          <a:xfrm>
            <a:off x="1522412" y="0"/>
            <a:ext cx="5943601" cy="6858000"/>
          </a:xfrm>
        </p:spPr>
        <p:txBody>
          <a:bodyPr tIns="91440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4" name="Espace réservé du texte 3"/>
          <p:cNvSpPr>
            <a:spLocks noGrp="1"/>
          </p:cNvSpPr>
          <p:nvPr>
            <p:ph type="body" sz="half" idx="2"/>
          </p:nvPr>
        </p:nvSpPr>
        <p:spPr>
          <a:xfrm>
            <a:off x="7770812" y="4191000"/>
            <a:ext cx="3810000" cy="1524000"/>
          </a:xfrm>
          <a:noFill/>
        </p:spPr>
        <p:txBody>
          <a:bodyPr rtlCol="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Cliquez pour modifier les styles du texte du masque</a:t>
            </a:r>
          </a:p>
        </p:txBody>
      </p:sp>
    </p:spTree>
    <p:extLst>
      <p:ext uri="{BB962C8B-B14F-4D97-AF65-F5344CB8AC3E}">
        <p14:creationId xmlns:p14="http://schemas.microsoft.com/office/powerpoint/2010/main" val="209995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293813" y="381000"/>
            <a:ext cx="9601200" cy="1143000"/>
          </a:xfrm>
          <a:prstGeom prst="rect">
            <a:avLst/>
          </a:prstGeom>
        </p:spPr>
        <p:txBody>
          <a:bodyPr vert="horz" lIns="91440" tIns="45720" rIns="91440" bIns="45720" rtlCol="0" anchor="b">
            <a:normAutofit/>
          </a:bodyPr>
          <a:lstStyle/>
          <a:p>
            <a:pPr rtl="0"/>
            <a:r>
              <a:rPr lang="fr-FR" noProof="0" dirty="0"/>
              <a:t>Modifiez le style du titre</a:t>
            </a:r>
          </a:p>
        </p:txBody>
      </p:sp>
      <p:sp>
        <p:nvSpPr>
          <p:cNvPr id="3" name="Espace réservé du texte 2"/>
          <p:cNvSpPr>
            <a:spLocks noGrp="1"/>
          </p:cNvSpPr>
          <p:nvPr>
            <p:ph type="body" idx="1"/>
          </p:nvPr>
        </p:nvSpPr>
        <p:spPr>
          <a:xfrm>
            <a:off x="1293813" y="1676400"/>
            <a:ext cx="9601200" cy="4495800"/>
          </a:xfrm>
          <a:prstGeom prst="rect">
            <a:avLst/>
          </a:prstGeom>
          <a:solidFill>
            <a:schemeClr val="bg2">
              <a:alpha val="70000"/>
            </a:schemeClr>
          </a:solidFill>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1271781" y="6356351"/>
            <a:ext cx="2844059" cy="365125"/>
          </a:xfrm>
          <a:prstGeom prst="rect">
            <a:avLst/>
          </a:prstGeom>
        </p:spPr>
        <p:txBody>
          <a:bodyPr vert="horz" lIns="91440" tIns="45720" rIns="91440" bIns="45720" rtlCol="0" anchor="ctr"/>
          <a:lstStyle>
            <a:lvl1pPr algn="l">
              <a:defRPr sz="1100">
                <a:solidFill>
                  <a:schemeClr val="tx1"/>
                </a:solidFill>
              </a:defRPr>
            </a:lvl1pPr>
          </a:lstStyle>
          <a:p>
            <a:pPr rtl="0"/>
            <a:fld id="{89FBE800-ECBF-4CAE-A6BE-EC8B393B590C}" type="datetime1">
              <a:rPr lang="fr-FR" noProof="0" smtClean="0"/>
              <a:pPr rtl="0"/>
              <a:t>20/07/2020</a:t>
            </a:fld>
            <a:endParaRPr lang="fr-FR" noProof="0" dirty="0"/>
          </a:p>
        </p:txBody>
      </p:sp>
      <p:sp>
        <p:nvSpPr>
          <p:cNvPr id="5" name="Espace réservé du pied de page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100">
                <a:solidFill>
                  <a:schemeClr val="tx1"/>
                </a:solidFill>
              </a:defRPr>
            </a:lvl1pPr>
          </a:lstStyle>
          <a:p>
            <a:pPr rtl="0"/>
            <a:r>
              <a:rPr lang="fr-FR" noProof="0" dirty="0"/>
              <a:t>Ajouter un pied de page</a:t>
            </a:r>
          </a:p>
        </p:txBody>
      </p:sp>
      <p:sp>
        <p:nvSpPr>
          <p:cNvPr id="6" name="Espace réservé du numéro de diapositive 5"/>
          <p:cNvSpPr>
            <a:spLocks noGrp="1"/>
          </p:cNvSpPr>
          <p:nvPr>
            <p:ph type="sldNum" sz="quarter" idx="4"/>
          </p:nvPr>
        </p:nvSpPr>
        <p:spPr>
          <a:xfrm>
            <a:off x="8051225" y="6356351"/>
            <a:ext cx="2844059" cy="365125"/>
          </a:xfrm>
          <a:prstGeom prst="rect">
            <a:avLst/>
          </a:prstGeom>
        </p:spPr>
        <p:txBody>
          <a:bodyPr vert="horz" lIns="91440" tIns="45720" rIns="91440" bIns="45720" rtlCol="0" anchor="ctr"/>
          <a:lstStyle>
            <a:lvl1pPr algn="r">
              <a:defRPr sz="1100">
                <a:solidFill>
                  <a:schemeClr val="tx1"/>
                </a:solidFill>
              </a:defRPr>
            </a:lvl1pPr>
          </a:lstStyle>
          <a:p>
            <a:pPr rtl="0"/>
            <a:fld id="{81FEFA0A-2F20-4B60-98C6-5FFDA469AA1C}" type="slidenum">
              <a:rPr lang="fr-FR" noProof="0" smtClean="0"/>
              <a:pPr rtl="0"/>
              <a:t>‹N°›</a:t>
            </a:fld>
            <a:endParaRPr lang="fr-FR" noProof="0" dirty="0"/>
          </a:p>
        </p:txBody>
      </p:sp>
      <p:pic>
        <p:nvPicPr>
          <p:cNvPr id="8" name="Picture 2" descr="Résultat de recherche d'images pour &quot;upmc&quot;"/>
          <p:cNvPicPr>
            <a:picLocks noChangeAspect="1" noChangeArrowheads="1"/>
          </p:cNvPicPr>
          <p:nvPr userDrawn="1"/>
        </p:nvPicPr>
        <p:blipFill>
          <a:blip r:embed="rId14">
            <a:clrChange>
              <a:clrFrom>
                <a:srgbClr val="FFFFFE"/>
              </a:clrFrom>
              <a:clrTo>
                <a:srgbClr val="FFFFFE">
                  <a:alpha val="0"/>
                </a:srgbClr>
              </a:clrTo>
            </a:clrChange>
          </a:blip>
          <a:srcRect/>
          <a:stretch>
            <a:fillRect/>
          </a:stretch>
        </p:blipFill>
        <p:spPr bwMode="auto">
          <a:xfrm>
            <a:off x="10467993" y="357166"/>
            <a:ext cx="1720832" cy="691302"/>
          </a:xfrm>
          <a:prstGeom prst="rect">
            <a:avLst/>
          </a:prstGeom>
          <a:noFill/>
        </p:spPr>
      </p:pic>
    </p:spTree>
    <p:extLst>
      <p:ext uri="{BB962C8B-B14F-4D97-AF65-F5344CB8AC3E}">
        <p14:creationId xmlns:p14="http://schemas.microsoft.com/office/powerpoint/2010/main" val="26957396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3838" indent="-228600" algn="l" defTabSz="914400" rtl="0" eaLnBrk="1" latinLnBrk="0" hangingPunct="1">
        <a:lnSpc>
          <a:spcPct val="90000"/>
        </a:lnSpc>
        <a:spcBef>
          <a:spcPts val="1600"/>
        </a:spcBef>
        <a:buClr>
          <a:schemeClr val="accent6"/>
        </a:buClr>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accent6"/>
        </a:buClr>
        <a:buFont typeface="Euphemia"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Clr>
          <a:schemeClr val="accent6"/>
        </a:buClr>
        <a:buFont typeface="Euphemia"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Clr>
          <a:schemeClr val="accent6"/>
        </a:buClr>
        <a:buFont typeface="Euphemia"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Clr>
          <a:schemeClr val="accent6"/>
        </a:buClr>
        <a:buFont typeface="Euphemia" pitchFamily="34" charset="0"/>
        <a:buChar char="–"/>
        <a:defRPr sz="1600" kern="1200">
          <a:solidFill>
            <a:schemeClr val="tx1"/>
          </a:solidFill>
          <a:latin typeface="+mn-lt"/>
          <a:ea typeface="+mn-ea"/>
          <a:cs typeface="+mn-cs"/>
        </a:defRPr>
      </a:lvl5pPr>
      <a:lvl6pPr marL="1600200" indent="-228600" algn="l" defTabSz="914400" rtl="0" eaLnBrk="1" latinLnBrk="0" hangingPunct="1">
        <a:spcBef>
          <a:spcPts val="600"/>
        </a:spcBef>
        <a:buFont typeface="Euphemia"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Font typeface="Euphemia" pitchFamily="34" charset="0"/>
        <a:buChar char="–"/>
        <a:defRPr sz="1600" kern="1200">
          <a:solidFill>
            <a:schemeClr val="tx1"/>
          </a:solidFill>
          <a:latin typeface="+mn-lt"/>
          <a:ea typeface="+mn-ea"/>
          <a:cs typeface="+mn-cs"/>
        </a:defRPr>
      </a:lvl7pPr>
      <a:lvl8pPr marL="2148840" indent="-228600" algn="l" defTabSz="914400" rtl="0" eaLnBrk="1" latinLnBrk="0" hangingPunct="1">
        <a:spcBef>
          <a:spcPts val="600"/>
        </a:spcBef>
        <a:buFont typeface="Euphemia" pitchFamily="34" charset="0"/>
        <a:buChar char="–"/>
        <a:defRPr sz="1600" kern="1200">
          <a:solidFill>
            <a:schemeClr val="tx1"/>
          </a:solidFill>
          <a:latin typeface="+mn-lt"/>
          <a:ea typeface="+mn-ea"/>
          <a:cs typeface="+mn-cs"/>
        </a:defRPr>
      </a:lvl8pPr>
      <a:lvl9pPr marL="2423160" indent="-228600" algn="l" defTabSz="914400" rtl="0" eaLnBrk="1" latinLnBrk="0" hangingPunct="1">
        <a:spcBef>
          <a:spcPts val="600"/>
        </a:spcBef>
        <a:buFont typeface="Euphemia"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ideo" Target="file:///C:\Users\hajer\Desktop\Enregistrement%20%234.mp4"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rtlCol="0">
            <a:normAutofit/>
          </a:bodyPr>
          <a:lstStyle/>
          <a:p>
            <a:r>
              <a:rPr lang="fr-FR" sz="4400" dirty="0"/>
              <a:t>Percolation</a:t>
            </a:r>
            <a:br>
              <a:rPr lang="fr-FR" sz="4400" dirty="0"/>
            </a:br>
            <a:r>
              <a:rPr lang="fr-FR" sz="4400" dirty="0"/>
              <a:t>Propagation de liquide et Porosité de matière </a:t>
            </a:r>
            <a:br>
              <a:rPr lang="fr-FR" dirty="0"/>
            </a:br>
            <a:endParaRPr lang="fr-FR" dirty="0"/>
          </a:p>
        </p:txBody>
      </p:sp>
      <p:sp>
        <p:nvSpPr>
          <p:cNvPr id="3" name="Sous-titre 2"/>
          <p:cNvSpPr>
            <a:spLocks noGrp="1"/>
          </p:cNvSpPr>
          <p:nvPr>
            <p:ph type="subTitle" idx="1"/>
          </p:nvPr>
        </p:nvSpPr>
        <p:spPr>
          <a:xfrm>
            <a:off x="1293813" y="4914920"/>
            <a:ext cx="8458200" cy="1371600"/>
          </a:xfrm>
        </p:spPr>
        <p:txBody>
          <a:bodyPr rtlCol="0">
            <a:normAutofit/>
          </a:bodyPr>
          <a:lstStyle/>
          <a:p>
            <a:r>
              <a:rPr lang="fr-FR" dirty="0" err="1"/>
              <a:t>Hela</a:t>
            </a:r>
            <a:r>
              <a:rPr lang="fr-FR" dirty="0"/>
              <a:t> </a:t>
            </a:r>
            <a:r>
              <a:rPr lang="fr-FR" dirty="0" err="1"/>
              <a:t>Menzli</a:t>
            </a:r>
            <a:r>
              <a:rPr lang="fr-FR" dirty="0"/>
              <a:t> </a:t>
            </a:r>
            <a:br>
              <a:rPr lang="fr-FR" dirty="0"/>
            </a:br>
            <a:r>
              <a:rPr lang="fr-FR" dirty="0" err="1"/>
              <a:t>Jawhar</a:t>
            </a:r>
            <a:r>
              <a:rPr lang="fr-FR" dirty="0"/>
              <a:t> </a:t>
            </a:r>
            <a:r>
              <a:rPr lang="fr-FR" dirty="0" err="1"/>
              <a:t>Jriby</a:t>
            </a:r>
            <a:br>
              <a:rPr lang="fr-FR" dirty="0"/>
            </a:br>
            <a:endParaRPr lang="fr-FR" dirty="0"/>
          </a:p>
        </p:txBody>
      </p:sp>
      <p:sp>
        <p:nvSpPr>
          <p:cNvPr id="4" name="ZoneTexte 3"/>
          <p:cNvSpPr txBox="1"/>
          <p:nvPr/>
        </p:nvSpPr>
        <p:spPr>
          <a:xfrm>
            <a:off x="5880098" y="4000504"/>
            <a:ext cx="2427267" cy="830997"/>
          </a:xfrm>
          <a:prstGeom prst="rect">
            <a:avLst/>
          </a:prstGeom>
          <a:noFill/>
          <a:ln>
            <a:noFill/>
          </a:ln>
        </p:spPr>
        <p:txBody>
          <a:bodyPr wrap="none" rtlCol="0" anchor="ctr" anchorCtr="1">
            <a:spAutoFit/>
          </a:bodyPr>
          <a:lstStyle/>
          <a:p>
            <a:pPr algn="r"/>
            <a:r>
              <a:rPr lang="fr-FR" sz="1600" dirty="0"/>
              <a:t>ARE </a:t>
            </a:r>
            <a:r>
              <a:rPr lang="fr-FR" sz="1600" dirty="0" err="1"/>
              <a:t>Dynamic</a:t>
            </a:r>
            <a:r>
              <a:rPr lang="fr-FR" sz="1600" dirty="0"/>
              <a:t> 2017-2018</a:t>
            </a:r>
          </a:p>
          <a:p>
            <a:pPr algn="r"/>
            <a:r>
              <a:rPr lang="fr-FR" sz="1600" dirty="0"/>
              <a:t>Profs:  Arthur Guillon</a:t>
            </a:r>
          </a:p>
          <a:p>
            <a:pPr algn="r"/>
            <a:r>
              <a:rPr lang="fr-FR" sz="1600" dirty="0"/>
              <a:t>        Baptiste Lefebvre</a:t>
            </a:r>
          </a:p>
        </p:txBody>
      </p:sp>
    </p:spTree>
    <p:extLst>
      <p:ext uri="{BB962C8B-B14F-4D97-AF65-F5344CB8AC3E}">
        <p14:creationId xmlns:p14="http://schemas.microsoft.com/office/powerpoint/2010/main" val="75228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Modélisation du Système niveau Code:</a:t>
            </a:r>
          </a:p>
        </p:txBody>
      </p:sp>
      <p:sp>
        <p:nvSpPr>
          <p:cNvPr id="3" name="Espace réservé du contenu 2"/>
          <p:cNvSpPr>
            <a:spLocks noGrp="1"/>
          </p:cNvSpPr>
          <p:nvPr>
            <p:ph idx="1"/>
          </p:nvPr>
        </p:nvSpPr>
        <p:spPr>
          <a:xfrm>
            <a:off x="1593818" y="2071678"/>
            <a:ext cx="4143404" cy="3500462"/>
          </a:xfrm>
        </p:spPr>
        <p:txBody>
          <a:bodyPr>
            <a:normAutofit lnSpcReduction="10000"/>
          </a:bodyPr>
          <a:lstStyle/>
          <a:p>
            <a:r>
              <a:rPr lang="fr-FR" sz="2000" dirty="0"/>
              <a:t>La situation peut être ainsi modélisée par un réseau carré bidimensionnel dans lequel des sites individuels peuvent être occupés par le milieu ou ils peuvent être vides. La porosité pc est la fraction des sites vides. Le liquide peut traverser le milieu à travers les sites vides adjacents. Par adjacente nous entendons les 4 prochains voisins (haut-gauche-bas-droite) d'un site dans un réseau carré.</a:t>
            </a:r>
          </a:p>
        </p:txBody>
      </p:sp>
      <p:sp>
        <p:nvSpPr>
          <p:cNvPr id="4" name="Flèche droite 3"/>
          <p:cNvSpPr/>
          <p:nvPr/>
        </p:nvSpPr>
        <p:spPr>
          <a:xfrm>
            <a:off x="9309122" y="3000372"/>
            <a:ext cx="2643206" cy="178595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dirty="0"/>
              <a:t>Système en code:</a:t>
            </a:r>
          </a:p>
        </p:txBody>
      </p:sp>
      <p:graphicFrame>
        <p:nvGraphicFramePr>
          <p:cNvPr id="7" name="Tableau 6"/>
          <p:cNvGraphicFramePr>
            <a:graphicFrameLocks noGrp="1"/>
          </p:cNvGraphicFramePr>
          <p:nvPr/>
        </p:nvGraphicFramePr>
        <p:xfrm>
          <a:off x="6094412" y="2428866"/>
          <a:ext cx="2880000" cy="2880000"/>
        </p:xfrm>
        <a:graphic>
          <a:graphicData uri="http://schemas.openxmlformats.org/drawingml/2006/table">
            <a:tbl>
              <a:tblPr firstRow="1" bandRow="1">
                <a:tableStyleId>{5940675A-B579-460E-94D1-54222C63F5DA}</a:tableStyleId>
              </a:tblPr>
              <a:tblGrid>
                <a:gridCol w="72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720000">
                  <a:extLst>
                    <a:ext uri="{9D8B030D-6E8A-4147-A177-3AD203B41FA5}">
                      <a16:colId xmlns:a16="http://schemas.microsoft.com/office/drawing/2014/main" val="20002"/>
                    </a:ext>
                  </a:extLst>
                </a:gridCol>
                <a:gridCol w="720000">
                  <a:extLst>
                    <a:ext uri="{9D8B030D-6E8A-4147-A177-3AD203B41FA5}">
                      <a16:colId xmlns:a16="http://schemas.microsoft.com/office/drawing/2014/main" val="20003"/>
                    </a:ext>
                  </a:extLst>
                </a:gridCol>
              </a:tblGrid>
              <a:tr h="720000">
                <a:tc>
                  <a:txBody>
                    <a:bodyPr/>
                    <a:lstStyle/>
                    <a:p>
                      <a:endParaRPr lang="fr-FR" dirty="0"/>
                    </a:p>
                  </a:txBody>
                  <a:tcPr>
                    <a:solidFill>
                      <a:schemeClr val="accent3">
                        <a:lumMod val="75000"/>
                      </a:schemeClr>
                    </a:solidFill>
                  </a:tcPr>
                </a:tc>
                <a:tc>
                  <a:txBody>
                    <a:bodyPr/>
                    <a:lstStyle/>
                    <a:p>
                      <a:endParaRPr lang="fr-FR" dirty="0"/>
                    </a:p>
                  </a:txBody>
                  <a:tcPr>
                    <a:solidFill>
                      <a:srgbClr val="0070C0"/>
                    </a:solidFill>
                  </a:tcPr>
                </a:tc>
                <a:tc>
                  <a:txBody>
                    <a:bodyPr/>
                    <a:lstStyle/>
                    <a:p>
                      <a:endParaRPr lang="fr-FR"/>
                    </a:p>
                  </a:txBody>
                  <a:tcPr>
                    <a:solidFill>
                      <a:schemeClr val="accent3">
                        <a:lumMod val="75000"/>
                      </a:schemeClr>
                    </a:solidFill>
                  </a:tcPr>
                </a:tc>
                <a:tc>
                  <a:txBody>
                    <a:bodyPr/>
                    <a:lstStyle/>
                    <a:p>
                      <a:endParaRPr lang="fr-FR"/>
                    </a:p>
                  </a:txBody>
                  <a:tcPr>
                    <a:solidFill>
                      <a:schemeClr val="accent3">
                        <a:lumMod val="75000"/>
                      </a:schemeClr>
                    </a:solidFill>
                  </a:tcPr>
                </a:tc>
                <a:extLst>
                  <a:ext uri="{0D108BD9-81ED-4DB2-BD59-A6C34878D82A}">
                    <a16:rowId xmlns:a16="http://schemas.microsoft.com/office/drawing/2014/main" val="10000"/>
                  </a:ext>
                </a:extLst>
              </a:tr>
              <a:tr h="720000">
                <a:tc>
                  <a:txBody>
                    <a:bodyPr/>
                    <a:lstStyle/>
                    <a:p>
                      <a:endParaRPr lang="fr-FR" dirty="0"/>
                    </a:p>
                  </a:txBody>
                  <a:tcPr>
                    <a:solidFill>
                      <a:srgbClr val="0070C0"/>
                    </a:solidFill>
                  </a:tcPr>
                </a:tc>
                <a:tc>
                  <a:txBody>
                    <a:bodyPr/>
                    <a:lstStyle/>
                    <a:p>
                      <a:endParaRPr lang="fr-FR" dirty="0"/>
                    </a:p>
                  </a:txBody>
                  <a:tcPr>
                    <a:solidFill>
                      <a:srgbClr val="92D050"/>
                    </a:solidFill>
                  </a:tcPr>
                </a:tc>
                <a:tc>
                  <a:txBody>
                    <a:bodyPr/>
                    <a:lstStyle/>
                    <a:p>
                      <a:endParaRPr lang="fr-FR" dirty="0"/>
                    </a:p>
                  </a:txBody>
                  <a:tcPr>
                    <a:solidFill>
                      <a:srgbClr val="0070C0"/>
                    </a:solidFill>
                  </a:tcPr>
                </a:tc>
                <a:tc>
                  <a:txBody>
                    <a:bodyPr/>
                    <a:lstStyle/>
                    <a:p>
                      <a:endParaRPr lang="fr-FR" dirty="0"/>
                    </a:p>
                  </a:txBody>
                  <a:tcPr>
                    <a:solidFill>
                      <a:schemeClr val="accent3">
                        <a:lumMod val="75000"/>
                      </a:schemeClr>
                    </a:solidFill>
                  </a:tcPr>
                </a:tc>
                <a:extLst>
                  <a:ext uri="{0D108BD9-81ED-4DB2-BD59-A6C34878D82A}">
                    <a16:rowId xmlns:a16="http://schemas.microsoft.com/office/drawing/2014/main" val="10001"/>
                  </a:ext>
                </a:extLst>
              </a:tr>
              <a:tr h="720000">
                <a:tc>
                  <a:txBody>
                    <a:bodyPr/>
                    <a:lstStyle/>
                    <a:p>
                      <a:endParaRPr lang="fr-FR"/>
                    </a:p>
                  </a:txBody>
                  <a:tcPr>
                    <a:solidFill>
                      <a:schemeClr val="accent3">
                        <a:lumMod val="75000"/>
                      </a:schemeClr>
                    </a:solidFill>
                  </a:tcPr>
                </a:tc>
                <a:tc>
                  <a:txBody>
                    <a:bodyPr/>
                    <a:lstStyle/>
                    <a:p>
                      <a:endParaRPr lang="fr-FR" dirty="0"/>
                    </a:p>
                  </a:txBody>
                  <a:tcPr>
                    <a:solidFill>
                      <a:srgbClr val="0070C0"/>
                    </a:solidFill>
                  </a:tcPr>
                </a:tc>
                <a:tc>
                  <a:txBody>
                    <a:bodyPr/>
                    <a:lstStyle/>
                    <a:p>
                      <a:endParaRPr lang="fr-FR"/>
                    </a:p>
                  </a:txBody>
                  <a:tcPr>
                    <a:solidFill>
                      <a:schemeClr val="accent3">
                        <a:lumMod val="75000"/>
                      </a:schemeClr>
                    </a:solidFill>
                  </a:tcPr>
                </a:tc>
                <a:tc>
                  <a:txBody>
                    <a:bodyPr/>
                    <a:lstStyle/>
                    <a:p>
                      <a:endParaRPr lang="fr-FR"/>
                    </a:p>
                  </a:txBody>
                  <a:tcPr>
                    <a:solidFill>
                      <a:schemeClr val="accent3">
                        <a:lumMod val="75000"/>
                      </a:schemeClr>
                    </a:solidFill>
                  </a:tcPr>
                </a:tc>
                <a:extLst>
                  <a:ext uri="{0D108BD9-81ED-4DB2-BD59-A6C34878D82A}">
                    <a16:rowId xmlns:a16="http://schemas.microsoft.com/office/drawing/2014/main" val="10002"/>
                  </a:ext>
                </a:extLst>
              </a:tr>
              <a:tr h="720000">
                <a:tc>
                  <a:txBody>
                    <a:bodyPr/>
                    <a:lstStyle/>
                    <a:p>
                      <a:endParaRPr lang="fr-FR"/>
                    </a:p>
                  </a:txBody>
                  <a:tcPr>
                    <a:solidFill>
                      <a:schemeClr val="accent3">
                        <a:lumMod val="75000"/>
                      </a:schemeClr>
                    </a:solidFill>
                  </a:tcPr>
                </a:tc>
                <a:tc>
                  <a:txBody>
                    <a:bodyPr/>
                    <a:lstStyle/>
                    <a:p>
                      <a:endParaRPr lang="fr-FR"/>
                    </a:p>
                  </a:txBody>
                  <a:tcPr>
                    <a:solidFill>
                      <a:schemeClr val="accent3">
                        <a:lumMod val="75000"/>
                      </a:schemeClr>
                    </a:solidFill>
                  </a:tcPr>
                </a:tc>
                <a:tc>
                  <a:txBody>
                    <a:bodyPr/>
                    <a:lstStyle/>
                    <a:p>
                      <a:endParaRPr lang="fr-FR"/>
                    </a:p>
                  </a:txBody>
                  <a:tcPr>
                    <a:solidFill>
                      <a:schemeClr val="accent3">
                        <a:lumMod val="75000"/>
                      </a:schemeClr>
                    </a:solidFill>
                  </a:tcPr>
                </a:tc>
                <a:tc>
                  <a:txBody>
                    <a:bodyPr/>
                    <a:lstStyle/>
                    <a:p>
                      <a:endParaRPr lang="fr-FR" dirty="0"/>
                    </a:p>
                  </a:txBody>
                  <a:tcPr>
                    <a:solidFill>
                      <a:schemeClr val="accent3">
                        <a:lumMod val="75000"/>
                      </a:schemeClr>
                    </a:solid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pic>
        <p:nvPicPr>
          <p:cNvPr id="11" name="Enregistrement #4.mp4">
            <a:hlinkClick r:id="" action="ppaction://media"/>
          </p:cNvPr>
          <p:cNvPicPr>
            <a:picLocks noGrp="1" noRot="1" noChangeAspect="1"/>
          </p:cNvPicPr>
          <p:nvPr>
            <p:ph idx="1"/>
            <a:videoFile r:link="rId1"/>
          </p:nvPr>
        </p:nvPicPr>
        <p:blipFill>
          <a:blip r:embed="rId3"/>
          <a:stretch>
            <a:fillRect/>
          </a:stretch>
        </p:blipFill>
        <p:spPr>
          <a:xfrm>
            <a:off x="2022446" y="357166"/>
            <a:ext cx="8167735" cy="61258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fullScrn="1">
              <p:cMediaNode mute="1">
                <p:cTn id="7" fill="hold" display="0">
                  <p:stCondLst>
                    <p:cond delay="indefinite"/>
                  </p:stCondLst>
                  <p:endCondLst>
                    <p:cond evt="onNext" delay="0">
                      <p:tgtEl>
                        <p:sldTgt/>
                      </p:tgtEl>
                    </p:cond>
                    <p:cond evt="onPrev" delay="0">
                      <p:tgtEl>
                        <p:sldTgt/>
                      </p:tgtEl>
                    </p:cond>
                  </p:endCondLst>
                </p:cTn>
                <p:tgtEl>
                  <p:spTgt spid="11"/>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3813" y="381000"/>
            <a:ext cx="8658251" cy="1143000"/>
          </a:xfrm>
        </p:spPr>
        <p:txBody>
          <a:bodyPr>
            <a:normAutofit fontScale="90000"/>
          </a:bodyPr>
          <a:lstStyle/>
          <a:p>
            <a:pPr lvl="0"/>
            <a:r>
              <a:rPr lang="fr-FR" dirty="0"/>
              <a:t>Dynamique du système dont la porosité est supérieure à la porosité critique (pc) </a:t>
            </a:r>
          </a:p>
        </p:txBody>
      </p:sp>
      <p:sp>
        <p:nvSpPr>
          <p:cNvPr id="3" name="Espace réservé du contenu 2"/>
          <p:cNvSpPr>
            <a:spLocks noGrp="1"/>
          </p:cNvSpPr>
          <p:nvPr>
            <p:ph idx="1"/>
          </p:nvPr>
        </p:nvSpPr>
        <p:spPr>
          <a:xfrm>
            <a:off x="0" y="1785926"/>
            <a:ext cx="2286016" cy="466716"/>
          </a:xfrm>
        </p:spPr>
        <p:txBody>
          <a:bodyPr>
            <a:normAutofit/>
          </a:bodyPr>
          <a:lstStyle/>
          <a:p>
            <a:r>
              <a:rPr lang="fr-FR" dirty="0"/>
              <a:t>Pour p= 0.76: </a:t>
            </a:r>
          </a:p>
        </p:txBody>
      </p:sp>
      <p:sp>
        <p:nvSpPr>
          <p:cNvPr id="4" name="Espace réservé du contenu 2"/>
          <p:cNvSpPr txBox="1">
            <a:spLocks/>
          </p:cNvSpPr>
          <p:nvPr/>
        </p:nvSpPr>
        <p:spPr>
          <a:xfrm>
            <a:off x="8094676" y="2786058"/>
            <a:ext cx="3522645" cy="2000264"/>
          </a:xfrm>
          <a:prstGeom prst="rect">
            <a:avLst/>
          </a:prstGeom>
          <a:solidFill>
            <a:schemeClr val="bg2">
              <a:alpha val="70000"/>
            </a:schemeClr>
          </a:solidFill>
        </p:spPr>
        <p:txBody>
          <a:bodyPr vert="horz" lIns="91440" tIns="45720" rIns="91440" bIns="45720" rtlCol="0">
            <a:noAutofit/>
          </a:bodyPr>
          <a:lstStyle/>
          <a:p>
            <a:pPr marL="223838" marR="0" lvl="0" indent="-228600" algn="l" defTabSz="914400" rtl="0" eaLnBrk="1" fontAlgn="auto" latinLnBrk="0" hangingPunct="1">
              <a:lnSpc>
                <a:spcPct val="90000"/>
              </a:lnSpc>
              <a:spcBef>
                <a:spcPts val="1600"/>
              </a:spcBef>
              <a:spcAft>
                <a:spcPts val="0"/>
              </a:spcAft>
              <a:buClr>
                <a:schemeClr val="accent6"/>
              </a:buClr>
              <a:buSzTx/>
              <a:buFont typeface="Arial" pitchFamily="34" charset="0"/>
              <a:buChar char="•"/>
              <a:tabLst/>
              <a:defRPr/>
            </a:pPr>
            <a:r>
              <a:rPr lang="fr-FR" sz="2800" dirty="0"/>
              <a:t>La propagation de liquide est importante: Liquide atteint le fond</a:t>
            </a:r>
          </a:p>
        </p:txBody>
      </p:sp>
      <p:pic>
        <p:nvPicPr>
          <p:cNvPr id="5" name="Image 4" descr="testa76%-0.gif"/>
          <p:cNvPicPr>
            <a:picLocks noChangeAspect="1"/>
          </p:cNvPicPr>
          <p:nvPr/>
        </p:nvPicPr>
        <p:blipFill>
          <a:blip r:embed="rId2"/>
          <a:stretch>
            <a:fillRect/>
          </a:stretch>
        </p:blipFill>
        <p:spPr>
          <a:xfrm>
            <a:off x="1308066" y="1714488"/>
            <a:ext cx="6454810" cy="48411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65388" y="2285992"/>
            <a:ext cx="3786214" cy="3786214"/>
          </a:xfrm>
          <a:prstGeom prst="rect">
            <a:avLst/>
          </a:prstGeom>
          <a:solidFill>
            <a:schemeClr val="bg1"/>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fr-FR" dirty="0"/>
          </a:p>
        </p:txBody>
      </p:sp>
      <p:sp>
        <p:nvSpPr>
          <p:cNvPr id="2" name="Titre 1"/>
          <p:cNvSpPr>
            <a:spLocks noGrp="1"/>
          </p:cNvSpPr>
          <p:nvPr>
            <p:ph type="title"/>
          </p:nvPr>
        </p:nvSpPr>
        <p:spPr>
          <a:xfrm>
            <a:off x="1293813" y="381000"/>
            <a:ext cx="8658251" cy="1143000"/>
          </a:xfrm>
        </p:spPr>
        <p:txBody>
          <a:bodyPr>
            <a:normAutofit fontScale="90000"/>
          </a:bodyPr>
          <a:lstStyle/>
          <a:p>
            <a:pPr lvl="0"/>
            <a:r>
              <a:rPr lang="fr-FR" dirty="0"/>
              <a:t>Dynamique du système dont la porosité est inferieure à la porosité critique (pc) </a:t>
            </a:r>
          </a:p>
        </p:txBody>
      </p:sp>
      <p:sp>
        <p:nvSpPr>
          <p:cNvPr id="3" name="Espace réservé du contenu 2"/>
          <p:cNvSpPr>
            <a:spLocks noGrp="1"/>
          </p:cNvSpPr>
          <p:nvPr>
            <p:ph idx="1"/>
          </p:nvPr>
        </p:nvSpPr>
        <p:spPr>
          <a:xfrm>
            <a:off x="0" y="1785926"/>
            <a:ext cx="2286016" cy="466716"/>
          </a:xfrm>
        </p:spPr>
        <p:txBody>
          <a:bodyPr>
            <a:normAutofit/>
          </a:bodyPr>
          <a:lstStyle/>
          <a:p>
            <a:r>
              <a:rPr lang="fr-FR" dirty="0"/>
              <a:t>Pour p= 0.30: </a:t>
            </a:r>
          </a:p>
        </p:txBody>
      </p:sp>
      <p:sp>
        <p:nvSpPr>
          <p:cNvPr id="4" name="Espace réservé du contenu 2"/>
          <p:cNvSpPr txBox="1">
            <a:spLocks/>
          </p:cNvSpPr>
          <p:nvPr/>
        </p:nvSpPr>
        <p:spPr>
          <a:xfrm>
            <a:off x="8094676" y="2786058"/>
            <a:ext cx="3522645" cy="2000264"/>
          </a:xfrm>
          <a:prstGeom prst="rect">
            <a:avLst/>
          </a:prstGeom>
          <a:solidFill>
            <a:schemeClr val="bg2">
              <a:alpha val="70000"/>
            </a:schemeClr>
          </a:solidFill>
        </p:spPr>
        <p:txBody>
          <a:bodyPr vert="horz" lIns="91440" tIns="45720" rIns="91440" bIns="45720" rtlCol="0">
            <a:normAutofit/>
          </a:bodyPr>
          <a:lstStyle/>
          <a:p>
            <a:pPr marL="223838" marR="0" lvl="0" indent="-228600" algn="l" defTabSz="914400" rtl="0" eaLnBrk="1" fontAlgn="auto" latinLnBrk="0" hangingPunct="1">
              <a:lnSpc>
                <a:spcPct val="90000"/>
              </a:lnSpc>
              <a:spcBef>
                <a:spcPts val="1600"/>
              </a:spcBef>
              <a:spcAft>
                <a:spcPts val="0"/>
              </a:spcAft>
              <a:buClr>
                <a:schemeClr val="accent6"/>
              </a:buClr>
              <a:buSzTx/>
              <a:buFont typeface="Arial" pitchFamily="34" charset="0"/>
              <a:buChar char="•"/>
              <a:tabLst/>
              <a:defRPr/>
            </a:pPr>
            <a:r>
              <a:rPr lang="fr-FR" sz="2400" dirty="0"/>
              <a:t>La propagation de liquide d’après notre visualisation est assez faible (presque nulle/ variation négligeable) </a:t>
            </a:r>
          </a:p>
        </p:txBody>
      </p:sp>
      <p:pic>
        <p:nvPicPr>
          <p:cNvPr id="5" name="Image 4" descr="testa30%-0.gif"/>
          <p:cNvPicPr>
            <a:picLocks noChangeAspect="1"/>
          </p:cNvPicPr>
          <p:nvPr/>
        </p:nvPicPr>
        <p:blipFill>
          <a:blip r:embed="rId2">
            <a:clrChange>
              <a:clrFrom>
                <a:srgbClr val="FFFFFF"/>
              </a:clrFrom>
              <a:clrTo>
                <a:srgbClr val="FFFFFF">
                  <a:alpha val="0"/>
                </a:srgbClr>
              </a:clrTo>
            </a:clrChange>
          </a:blip>
          <a:stretch>
            <a:fillRect/>
          </a:stretch>
        </p:blipFill>
        <p:spPr>
          <a:xfrm>
            <a:off x="1331932" y="1785926"/>
            <a:ext cx="6334116" cy="475058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3813" y="381000"/>
            <a:ext cx="8658251" cy="1143000"/>
          </a:xfrm>
        </p:spPr>
        <p:txBody>
          <a:bodyPr>
            <a:normAutofit fontScale="90000"/>
          </a:bodyPr>
          <a:lstStyle/>
          <a:p>
            <a:pPr lvl="0"/>
            <a:r>
              <a:rPr lang="fr-FR" dirty="0"/>
              <a:t>Dynamique du système dont la porosité est égale à la porosité critique (pc) </a:t>
            </a:r>
          </a:p>
        </p:txBody>
      </p:sp>
      <p:sp>
        <p:nvSpPr>
          <p:cNvPr id="3" name="Espace réservé du contenu 2"/>
          <p:cNvSpPr>
            <a:spLocks noGrp="1"/>
          </p:cNvSpPr>
          <p:nvPr>
            <p:ph idx="1"/>
          </p:nvPr>
        </p:nvSpPr>
        <p:spPr>
          <a:xfrm>
            <a:off x="0" y="1785926"/>
            <a:ext cx="2286016" cy="466716"/>
          </a:xfrm>
        </p:spPr>
        <p:txBody>
          <a:bodyPr>
            <a:normAutofit fontScale="85000" lnSpcReduction="10000"/>
          </a:bodyPr>
          <a:lstStyle/>
          <a:p>
            <a:r>
              <a:rPr lang="fr-FR" dirty="0"/>
              <a:t>Pour p=pc= 0.59: </a:t>
            </a:r>
          </a:p>
        </p:txBody>
      </p:sp>
      <p:sp>
        <p:nvSpPr>
          <p:cNvPr id="4" name="Espace réservé du contenu 2"/>
          <p:cNvSpPr txBox="1">
            <a:spLocks/>
          </p:cNvSpPr>
          <p:nvPr/>
        </p:nvSpPr>
        <p:spPr>
          <a:xfrm>
            <a:off x="1165190" y="5715040"/>
            <a:ext cx="10023503" cy="1071546"/>
          </a:xfrm>
          <a:prstGeom prst="rect">
            <a:avLst/>
          </a:prstGeom>
          <a:solidFill>
            <a:schemeClr val="bg2">
              <a:alpha val="70000"/>
            </a:schemeClr>
          </a:solidFill>
        </p:spPr>
        <p:txBody>
          <a:bodyPr vert="horz" lIns="91440" tIns="45720" rIns="91440" bIns="45720" rtlCol="0">
            <a:noAutofit/>
          </a:bodyPr>
          <a:lstStyle/>
          <a:p>
            <a:pPr marL="223838" marR="0" lvl="0" indent="-228600" algn="l" defTabSz="914400" rtl="0" eaLnBrk="1" fontAlgn="auto" latinLnBrk="0" hangingPunct="1">
              <a:lnSpc>
                <a:spcPct val="90000"/>
              </a:lnSpc>
              <a:spcBef>
                <a:spcPts val="1600"/>
              </a:spcBef>
              <a:spcAft>
                <a:spcPts val="0"/>
              </a:spcAft>
              <a:buClr>
                <a:schemeClr val="accent6"/>
              </a:buClr>
              <a:buSzTx/>
              <a:buFont typeface="Arial" pitchFamily="34" charset="0"/>
              <a:buChar char="•"/>
              <a:tabLst/>
              <a:defRPr/>
            </a:pPr>
            <a:r>
              <a:rPr kumimoji="0" lang="fr-FR" b="0" i="0" u="none" strike="noStrike" kern="1200" cap="none" spc="0" normalizeH="0" baseline="0" noProof="0" dirty="0">
                <a:ln>
                  <a:noFill/>
                </a:ln>
                <a:solidFill>
                  <a:schemeClr val="tx1"/>
                </a:solidFill>
                <a:effectLst/>
                <a:uLnTx/>
                <a:uFillTx/>
                <a:latin typeface="+mn-lt"/>
                <a:ea typeface="+mn-ea"/>
                <a:cs typeface="+mn-cs"/>
              </a:rPr>
              <a:t>Pour une </a:t>
            </a:r>
            <a:r>
              <a:rPr lang="fr-FR" dirty="0"/>
              <a:t>même valeur de p et pour deux simulations successives on eu ces deux différents cas.</a:t>
            </a:r>
          </a:p>
          <a:p>
            <a:pPr marL="223838" marR="0" lvl="0" indent="-228600" algn="l" defTabSz="914400" rtl="0" eaLnBrk="1" fontAlgn="auto" latinLnBrk="0" hangingPunct="1">
              <a:lnSpc>
                <a:spcPct val="90000"/>
              </a:lnSpc>
              <a:spcBef>
                <a:spcPts val="1600"/>
              </a:spcBef>
              <a:spcAft>
                <a:spcPts val="0"/>
              </a:spcAft>
              <a:buClr>
                <a:schemeClr val="accent6"/>
              </a:buClr>
              <a:buSzTx/>
              <a:tabLst/>
              <a:defRPr/>
            </a:pPr>
            <a:r>
              <a:rPr kumimoji="0" lang="fr-FR" b="0" i="0" u="none" strike="noStrike" kern="1200" cap="none" spc="0" normalizeH="0" baseline="0" noProof="0" dirty="0">
                <a:ln>
                  <a:noFill/>
                </a:ln>
                <a:solidFill>
                  <a:schemeClr val="tx1"/>
                </a:solidFill>
                <a:effectLst/>
                <a:uLnTx/>
                <a:uFillTx/>
                <a:latin typeface="+mn-lt"/>
                <a:ea typeface="+mn-ea"/>
                <a:cs typeface="+mn-cs"/>
              </a:rPr>
              <a:t>=&gt;</a:t>
            </a:r>
            <a:r>
              <a:rPr kumimoji="0" lang="fr-FR" b="0" i="0" u="none" strike="noStrike" kern="1200" cap="none" spc="0" normalizeH="0" noProof="0" dirty="0">
                <a:ln>
                  <a:noFill/>
                </a:ln>
                <a:solidFill>
                  <a:schemeClr val="tx1"/>
                </a:solidFill>
                <a:effectLst/>
                <a:uLnTx/>
                <a:uFillTx/>
                <a:latin typeface="+mn-lt"/>
                <a:ea typeface="+mn-ea"/>
                <a:cs typeface="+mn-cs"/>
              </a:rPr>
              <a:t> </a:t>
            </a:r>
            <a:r>
              <a:rPr kumimoji="0" lang="fr-FR" b="0" i="0" u="none" strike="noStrike" kern="1200" cap="none" spc="0" normalizeH="0" baseline="0" noProof="0" dirty="0">
                <a:ln>
                  <a:noFill/>
                </a:ln>
                <a:solidFill>
                  <a:schemeClr val="tx1"/>
                </a:solidFill>
                <a:effectLst/>
                <a:uLnTx/>
                <a:uFillTx/>
                <a:latin typeface="+mn-lt"/>
                <a:ea typeface="+mn-ea"/>
                <a:cs typeface="+mn-cs"/>
              </a:rPr>
              <a:t>Pour</a:t>
            </a:r>
            <a:r>
              <a:rPr kumimoji="0" lang="fr-FR" b="0" i="0" u="none" strike="noStrike" kern="1200" cap="none" spc="0" normalizeH="0" noProof="0" dirty="0">
                <a:ln>
                  <a:noFill/>
                </a:ln>
                <a:solidFill>
                  <a:schemeClr val="tx1"/>
                </a:solidFill>
                <a:effectLst/>
                <a:uLnTx/>
                <a:uFillTx/>
                <a:latin typeface="+mn-lt"/>
                <a:ea typeface="+mn-ea"/>
                <a:cs typeface="+mn-cs"/>
              </a:rPr>
              <a:t> une porosité </a:t>
            </a:r>
            <a:r>
              <a:rPr lang="fr-FR" dirty="0" err="1"/>
              <a:t>é</a:t>
            </a:r>
            <a:r>
              <a:rPr kumimoji="0" lang="fr-FR" b="0" i="0" u="none" strike="noStrike" kern="1200" cap="none" spc="0" normalizeH="0" noProof="0" dirty="0">
                <a:ln>
                  <a:noFill/>
                </a:ln>
                <a:solidFill>
                  <a:schemeClr val="tx1"/>
                </a:solidFill>
                <a:effectLst/>
                <a:uLnTx/>
                <a:uFillTx/>
                <a:latin typeface="+mn-lt"/>
                <a:ea typeface="+mn-ea"/>
                <a:cs typeface="+mn-cs"/>
              </a:rPr>
              <a:t>gale à la porosité critique </a:t>
            </a:r>
            <a:r>
              <a:rPr lang="fr-FR" dirty="0"/>
              <a:t>on sait jamais si le liquide va atteindre le fond ou pas.</a:t>
            </a:r>
          </a:p>
        </p:txBody>
      </p:sp>
      <p:pic>
        <p:nvPicPr>
          <p:cNvPr id="5" name="Image 4" descr="testaCRI1%-0.gif"/>
          <p:cNvPicPr>
            <a:picLocks noChangeAspect="1"/>
          </p:cNvPicPr>
          <p:nvPr/>
        </p:nvPicPr>
        <p:blipFill>
          <a:blip r:embed="rId2"/>
          <a:stretch>
            <a:fillRect/>
          </a:stretch>
        </p:blipFill>
        <p:spPr>
          <a:xfrm>
            <a:off x="1308066" y="1857364"/>
            <a:ext cx="5429261" cy="4071946"/>
          </a:xfrm>
          <a:prstGeom prst="rect">
            <a:avLst/>
          </a:prstGeom>
        </p:spPr>
      </p:pic>
      <p:pic>
        <p:nvPicPr>
          <p:cNvPr id="6" name="Image 5" descr="testaCRI2%-0.gif"/>
          <p:cNvPicPr>
            <a:picLocks noChangeAspect="1"/>
          </p:cNvPicPr>
          <p:nvPr/>
        </p:nvPicPr>
        <p:blipFill>
          <a:blip r:embed="rId3"/>
          <a:stretch>
            <a:fillRect/>
          </a:stretch>
        </p:blipFill>
        <p:spPr>
          <a:xfrm>
            <a:off x="5665784" y="1857730"/>
            <a:ext cx="5428800" cy="4071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 entre Attentes et Résultat</a:t>
            </a:r>
          </a:p>
        </p:txBody>
      </p:sp>
      <p:sp>
        <p:nvSpPr>
          <p:cNvPr id="3" name="Espace réservé du contenu 2"/>
          <p:cNvSpPr>
            <a:spLocks noGrp="1"/>
          </p:cNvSpPr>
          <p:nvPr>
            <p:ph idx="1"/>
          </p:nvPr>
        </p:nvSpPr>
        <p:spPr>
          <a:xfrm>
            <a:off x="579433" y="3143248"/>
            <a:ext cx="4800599" cy="1357322"/>
          </a:xfrm>
        </p:spPr>
        <p:txBody>
          <a:bodyPr/>
          <a:lstStyle/>
          <a:p>
            <a:r>
              <a:rPr lang="fr-FR" dirty="0"/>
              <a:t>Résultats confondus avec la réalité au niveau la variation de la propagation selon la porosité </a:t>
            </a:r>
          </a:p>
        </p:txBody>
      </p:sp>
      <p:cxnSp>
        <p:nvCxnSpPr>
          <p:cNvPr id="5" name="Connecteur droit avec flèche 4"/>
          <p:cNvCxnSpPr/>
          <p:nvPr/>
        </p:nvCxnSpPr>
        <p:spPr>
          <a:xfrm rot="10800000" flipV="1">
            <a:off x="3879834" y="1714488"/>
            <a:ext cx="857256" cy="714380"/>
          </a:xfrm>
          <a:prstGeom prst="straightConnector1">
            <a:avLst/>
          </a:prstGeom>
          <a:ln w="38100">
            <a:solidFill>
              <a:srgbClr val="00B0F0"/>
            </a:solidFill>
            <a:tailEnd type="arrow"/>
          </a:ln>
        </p:spPr>
        <p:style>
          <a:lnRef idx="1">
            <a:schemeClr val="dk1"/>
          </a:lnRef>
          <a:fillRef idx="0">
            <a:schemeClr val="dk1"/>
          </a:fillRef>
          <a:effectRef idx="0">
            <a:schemeClr val="dk1"/>
          </a:effectRef>
          <a:fontRef idx="minor">
            <a:schemeClr val="tx1"/>
          </a:fontRef>
        </p:style>
      </p:cxnSp>
      <p:cxnSp>
        <p:nvCxnSpPr>
          <p:cNvPr id="7" name="Connecteur droit avec flèche 6"/>
          <p:cNvCxnSpPr/>
          <p:nvPr/>
        </p:nvCxnSpPr>
        <p:spPr>
          <a:xfrm rot="16200000" flipH="1">
            <a:off x="6523040" y="1643050"/>
            <a:ext cx="857256" cy="857256"/>
          </a:xfrm>
          <a:prstGeom prst="straightConnector1">
            <a:avLst/>
          </a:prstGeom>
          <a:ln w="38100">
            <a:solidFill>
              <a:srgbClr val="00B0F0"/>
            </a:solidFill>
            <a:tailEnd type="arrow"/>
          </a:ln>
        </p:spPr>
        <p:style>
          <a:lnRef idx="1">
            <a:schemeClr val="dk1"/>
          </a:lnRef>
          <a:fillRef idx="0">
            <a:schemeClr val="dk1"/>
          </a:fillRef>
          <a:effectRef idx="0">
            <a:schemeClr val="dk1"/>
          </a:effectRef>
          <a:fontRef idx="minor">
            <a:schemeClr val="tx1"/>
          </a:fontRef>
        </p:style>
      </p:cxnSp>
      <p:sp>
        <p:nvSpPr>
          <p:cNvPr id="10" name="Espace réservé du contenu 2"/>
          <p:cNvSpPr txBox="1">
            <a:spLocks/>
          </p:cNvSpPr>
          <p:nvPr/>
        </p:nvSpPr>
        <p:spPr>
          <a:xfrm>
            <a:off x="6651663" y="3143248"/>
            <a:ext cx="4800599" cy="2928958"/>
          </a:xfrm>
          <a:prstGeom prst="rect">
            <a:avLst/>
          </a:prstGeom>
          <a:solidFill>
            <a:schemeClr val="bg2">
              <a:alpha val="70000"/>
            </a:schemeClr>
          </a:solidFill>
        </p:spPr>
        <p:txBody>
          <a:bodyPr vert="horz" lIns="91440" tIns="45720" rIns="91440" bIns="45720" rtlCol="0">
            <a:normAutofit/>
          </a:bodyPr>
          <a:lstStyle/>
          <a:p>
            <a:pPr marL="223838" marR="0" lvl="0" indent="-228600" algn="l" defTabSz="914400" rtl="0" eaLnBrk="1" fontAlgn="auto" latinLnBrk="0" hangingPunct="1">
              <a:lnSpc>
                <a:spcPct val="90000"/>
              </a:lnSpc>
              <a:spcBef>
                <a:spcPts val="1600"/>
              </a:spcBef>
              <a:spcAft>
                <a:spcPts val="0"/>
              </a:spcAft>
              <a:buClr>
                <a:schemeClr val="accent6"/>
              </a:buClr>
              <a:buSzTx/>
              <a:buFont typeface="Arial" pitchFamily="34" charset="0"/>
              <a:buChar char="•"/>
              <a:tabLst/>
              <a:defRPr/>
            </a:pPr>
            <a:r>
              <a:rPr lang="fr-FR" sz="2400" dirty="0"/>
              <a:t> Visualisation respectant la continuité de liquide.</a:t>
            </a:r>
          </a:p>
          <a:p>
            <a:pPr marL="223838" marR="0" lvl="0" indent="-228600" algn="l" defTabSz="914400" rtl="0" eaLnBrk="1" fontAlgn="auto" latinLnBrk="0" hangingPunct="1">
              <a:lnSpc>
                <a:spcPct val="90000"/>
              </a:lnSpc>
              <a:spcBef>
                <a:spcPts val="1600"/>
              </a:spcBef>
              <a:spcAft>
                <a:spcPts val="0"/>
              </a:spcAft>
              <a:buClr>
                <a:schemeClr val="accent6"/>
              </a:buClr>
              <a:buSzTx/>
              <a:buFont typeface="Arial" pitchFamily="34" charset="0"/>
              <a:buChar char="•"/>
              <a:tabLst/>
              <a:defRPr/>
            </a:pPr>
            <a:r>
              <a:rPr kumimoji="0" lang="fr-FR" sz="2400" b="0" i="0" u="none" strike="noStrike" kern="1200" cap="none" spc="0" normalizeH="0" baseline="0" noProof="0" dirty="0">
                <a:ln>
                  <a:noFill/>
                </a:ln>
                <a:solidFill>
                  <a:schemeClr val="tx1"/>
                </a:solidFill>
                <a:effectLst/>
                <a:uLnTx/>
                <a:uFillTx/>
                <a:latin typeface="+mn-lt"/>
                <a:ea typeface="+mn-ea"/>
                <a:cs typeface="+mn-cs"/>
              </a:rPr>
              <a:t>Visualisation qui, dans</a:t>
            </a:r>
            <a:r>
              <a:rPr kumimoji="0" lang="fr-FR" sz="2400" b="0" i="0" u="none" strike="noStrike" kern="1200" cap="none" spc="0" normalizeH="0" noProof="0" dirty="0">
                <a:ln>
                  <a:noFill/>
                </a:ln>
                <a:solidFill>
                  <a:schemeClr val="tx1"/>
                </a:solidFill>
                <a:effectLst/>
                <a:uLnTx/>
                <a:uFillTx/>
                <a:latin typeface="+mn-lt"/>
                <a:ea typeface="+mn-ea"/>
                <a:cs typeface="+mn-cs"/>
              </a:rPr>
              <a:t> certains cas, ne respecte pas la loi de gravité qui détermine un sens de propagation précis (du haut vers le bas)</a:t>
            </a:r>
            <a:endParaRPr kumimoji="0" lang="fr-FR"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ZoneTexte 10"/>
          <p:cNvSpPr txBox="1"/>
          <p:nvPr/>
        </p:nvSpPr>
        <p:spPr>
          <a:xfrm>
            <a:off x="1008061" y="2714620"/>
            <a:ext cx="2583208" cy="400110"/>
          </a:xfrm>
          <a:prstGeom prst="rect">
            <a:avLst/>
          </a:prstGeom>
          <a:noFill/>
          <a:ln>
            <a:noFill/>
          </a:ln>
        </p:spPr>
        <p:txBody>
          <a:bodyPr wrap="none" rtlCol="0" anchor="ctr" anchorCtr="1">
            <a:spAutoFit/>
          </a:bodyPr>
          <a:lstStyle/>
          <a:p>
            <a:r>
              <a:rPr lang="fr-FR" sz="2000" b="1" dirty="0">
                <a:solidFill>
                  <a:srgbClr val="002060"/>
                </a:solidFill>
              </a:rPr>
              <a:t>Variable de système </a:t>
            </a:r>
          </a:p>
        </p:txBody>
      </p:sp>
      <p:sp>
        <p:nvSpPr>
          <p:cNvPr id="12" name="ZoneTexte 11"/>
          <p:cNvSpPr txBox="1"/>
          <p:nvPr/>
        </p:nvSpPr>
        <p:spPr>
          <a:xfrm>
            <a:off x="6283033" y="2743138"/>
            <a:ext cx="4868640" cy="400110"/>
          </a:xfrm>
          <a:prstGeom prst="rect">
            <a:avLst/>
          </a:prstGeom>
          <a:noFill/>
          <a:ln>
            <a:noFill/>
          </a:ln>
        </p:spPr>
        <p:txBody>
          <a:bodyPr wrap="none" rtlCol="0" anchor="ctr" anchorCtr="1">
            <a:spAutoFit/>
          </a:bodyPr>
          <a:lstStyle/>
          <a:p>
            <a:r>
              <a:rPr lang="fr-FR" sz="2000" b="1" dirty="0">
                <a:solidFill>
                  <a:srgbClr val="002060"/>
                </a:solidFill>
              </a:rPr>
              <a:t>Lois physiques agissants sur le système </a:t>
            </a:r>
          </a:p>
        </p:txBody>
      </p:sp>
      <p:sp>
        <p:nvSpPr>
          <p:cNvPr id="14" name="Bouton d'action : Suivant 13">
            <a:hlinkClick r:id="" action="ppaction://hlinkshowjump?jump=nextslide" highlightClick="1"/>
          </p:cNvPr>
          <p:cNvSpPr/>
          <p:nvPr/>
        </p:nvSpPr>
        <p:spPr>
          <a:xfrm>
            <a:off x="2022446" y="5000636"/>
            <a:ext cx="1143008" cy="857256"/>
          </a:xfrm>
          <a:prstGeom prst="actionButtonForwardNext">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p>
        </p:txBody>
      </p:sp>
      <p:sp>
        <p:nvSpPr>
          <p:cNvPr id="15" name="ZoneTexte 14"/>
          <p:cNvSpPr txBox="1"/>
          <p:nvPr/>
        </p:nvSpPr>
        <p:spPr>
          <a:xfrm>
            <a:off x="1879570" y="6000768"/>
            <a:ext cx="1377300" cy="369332"/>
          </a:xfrm>
          <a:prstGeom prst="rect">
            <a:avLst/>
          </a:prstGeom>
          <a:noFill/>
          <a:ln>
            <a:noFill/>
          </a:ln>
        </p:spPr>
        <p:txBody>
          <a:bodyPr wrap="none" rtlCol="0" anchor="ctr" anchorCtr="1">
            <a:spAutoFit/>
          </a:bodyPr>
          <a:lstStyle/>
          <a:p>
            <a:r>
              <a:rPr lang="fr-FR" dirty="0"/>
              <a:t>(1:40 – 2:11)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3813" y="71414"/>
            <a:ext cx="9601200" cy="1143000"/>
          </a:xfrm>
        </p:spPr>
        <p:txBody>
          <a:bodyPr/>
          <a:lstStyle/>
          <a:p>
            <a:r>
              <a:rPr lang="fr-FR" dirty="0"/>
              <a:t>Discussion</a:t>
            </a:r>
          </a:p>
        </p:txBody>
      </p:sp>
      <p:sp>
        <p:nvSpPr>
          <p:cNvPr id="3" name="Espace réservé du contenu 2"/>
          <p:cNvSpPr>
            <a:spLocks noGrp="1"/>
          </p:cNvSpPr>
          <p:nvPr>
            <p:ph idx="1"/>
          </p:nvPr>
        </p:nvSpPr>
        <p:spPr>
          <a:xfrm>
            <a:off x="1293813" y="1366814"/>
            <a:ext cx="9444069" cy="1419244"/>
          </a:xfrm>
        </p:spPr>
        <p:txBody>
          <a:bodyPr>
            <a:normAutofit fontScale="85000" lnSpcReduction="20000"/>
          </a:bodyPr>
          <a:lstStyle/>
          <a:p>
            <a:r>
              <a:rPr lang="fr-FR" dirty="0"/>
              <a:t>On a atteint le code final de principe de propagation après le passage par des autres mais qui auraient à chaque fois des contres exemples et des cas particuliers qu’ils ne les manipulent pas. </a:t>
            </a:r>
          </a:p>
          <a:p>
            <a:r>
              <a:rPr lang="fr-FR" dirty="0"/>
              <a:t>Parmi ces codes, un qui a bien respecté le principe du sens de propagation (mais pas la continuité, la pression et l’infinité de volume de liquide) :</a:t>
            </a:r>
          </a:p>
          <a:p>
            <a:pPr>
              <a:buNone/>
            </a:pPr>
            <a:endParaRPr lang="fr-FR" dirty="0"/>
          </a:p>
        </p:txBody>
      </p:sp>
      <p:sp>
        <p:nvSpPr>
          <p:cNvPr id="4" name="Espace réservé du contenu 2"/>
          <p:cNvSpPr txBox="1">
            <a:spLocks/>
          </p:cNvSpPr>
          <p:nvPr/>
        </p:nvSpPr>
        <p:spPr>
          <a:xfrm>
            <a:off x="1379504" y="5786454"/>
            <a:ext cx="9429816" cy="533412"/>
          </a:xfrm>
          <a:prstGeom prst="rect">
            <a:avLst/>
          </a:prstGeom>
          <a:solidFill>
            <a:schemeClr val="bg2">
              <a:alpha val="70000"/>
            </a:schemeClr>
          </a:solidFill>
        </p:spPr>
        <p:txBody>
          <a:bodyPr vert="horz" lIns="91440" tIns="45720" rIns="91440" bIns="45720" rtlCol="0">
            <a:normAutofit fontScale="70000" lnSpcReduction="20000"/>
          </a:bodyPr>
          <a:lstStyle/>
          <a:p>
            <a:pPr marL="223838" marR="0" lvl="0" indent="-228600" algn="l" defTabSz="914400" rtl="0" eaLnBrk="1" fontAlgn="auto" latinLnBrk="0" hangingPunct="1">
              <a:lnSpc>
                <a:spcPct val="90000"/>
              </a:lnSpc>
              <a:spcBef>
                <a:spcPts val="1600"/>
              </a:spcBef>
              <a:spcAft>
                <a:spcPts val="0"/>
              </a:spcAft>
              <a:buClr>
                <a:schemeClr val="accent6"/>
              </a:buClr>
              <a:buSzTx/>
              <a:tabLst/>
              <a:defRPr/>
            </a:pPr>
            <a:r>
              <a:rPr kumimoji="0" lang="fr-FR" sz="2400" b="0" i="0" u="none" strike="noStrike" kern="1200" cap="none" spc="0" normalizeH="0" baseline="0" noProof="0" dirty="0">
                <a:ln>
                  <a:noFill/>
                </a:ln>
                <a:solidFill>
                  <a:schemeClr val="tx1"/>
                </a:solidFill>
                <a:effectLst/>
                <a:uLnTx/>
                <a:uFillTx/>
                <a:latin typeface="+mn-lt"/>
                <a:ea typeface="+mn-ea"/>
                <a:cs typeface="+mn-cs"/>
              </a:rPr>
              <a:t>Après observation et étude des résultats obtenus on a proposé d’é</a:t>
            </a:r>
            <a:r>
              <a:rPr lang="fr-FR" sz="2400" dirty="0"/>
              <a:t>c</a:t>
            </a:r>
            <a:r>
              <a:rPr kumimoji="0" lang="fr-FR" sz="2400" b="0" i="0" u="none" strike="noStrike" kern="1200" cap="none" spc="0" normalizeH="0" baseline="0" noProof="0" dirty="0">
                <a:ln>
                  <a:noFill/>
                </a:ln>
                <a:solidFill>
                  <a:schemeClr val="tx1"/>
                </a:solidFill>
                <a:effectLst/>
                <a:uLnTx/>
                <a:uFillTx/>
                <a:latin typeface="+mn-lt"/>
                <a:ea typeface="+mn-ea"/>
                <a:cs typeface="+mn-cs"/>
              </a:rPr>
              <a:t>rire un code qui fusionne les deux: qui respecte a la fois la continuité de liquide et son sens de propagation. </a:t>
            </a:r>
          </a:p>
        </p:txBody>
      </p:sp>
      <p:pic>
        <p:nvPicPr>
          <p:cNvPr id="5" name="Image 4" descr="Capture.PNG"/>
          <p:cNvPicPr>
            <a:picLocks noChangeAspect="1"/>
          </p:cNvPicPr>
          <p:nvPr/>
        </p:nvPicPr>
        <p:blipFill>
          <a:blip r:embed="rId2"/>
          <a:srcRect r="52206"/>
          <a:stretch>
            <a:fillRect/>
          </a:stretch>
        </p:blipFill>
        <p:spPr>
          <a:xfrm>
            <a:off x="1593818" y="3071810"/>
            <a:ext cx="4214842" cy="2571768"/>
          </a:xfrm>
          <a:prstGeom prst="rect">
            <a:avLst/>
          </a:prstGeom>
        </p:spPr>
      </p:pic>
      <p:pic>
        <p:nvPicPr>
          <p:cNvPr id="6" name="Image 5" descr="testDUNIMP.gif"/>
          <p:cNvPicPr>
            <a:picLocks noChangeAspect="1"/>
          </p:cNvPicPr>
          <p:nvPr/>
        </p:nvPicPr>
        <p:blipFill>
          <a:blip r:embed="rId3"/>
          <a:stretch>
            <a:fillRect/>
          </a:stretch>
        </p:blipFill>
        <p:spPr>
          <a:xfrm>
            <a:off x="6499254" y="2714620"/>
            <a:ext cx="4310066" cy="3232550"/>
          </a:xfrm>
          <a:prstGeom prst="rect">
            <a:avLst/>
          </a:prstGeom>
        </p:spPr>
      </p:pic>
      <p:sp>
        <p:nvSpPr>
          <p:cNvPr id="7" name="Flèche droite 6"/>
          <p:cNvSpPr/>
          <p:nvPr/>
        </p:nvSpPr>
        <p:spPr>
          <a:xfrm>
            <a:off x="6165850" y="4000504"/>
            <a:ext cx="785818" cy="642942"/>
          </a:xfrm>
          <a:prstGeom prst="rightArrow">
            <a:avLst/>
          </a:prstGeom>
          <a:solidFill>
            <a:srgbClr val="92D050"/>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9"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ppt_x</p:attrName>
                                        </p:attrNameLst>
                                      </p:cBhvr>
                                      <p:tavLst>
                                        <p:tav tm="0">
                                          <p:val>
                                            <p:strVal val="#ppt_x-.2"/>
                                          </p:val>
                                        </p:tav>
                                        <p:tav tm="100000">
                                          <p:val>
                                            <p:strVal val="#ppt_x"/>
                                          </p:val>
                                        </p:tav>
                                      </p:tavLst>
                                    </p:anim>
                                    <p:anim calcmode="lin" valueType="num">
                                      <p:cBhvr>
                                        <p:cTn id="19"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20" dur="1000"/>
                                        <p:tgtEl>
                                          <p:spTgt spid="5"/>
                                        </p:tgtEl>
                                      </p:cBhvr>
                                    </p:animEffect>
                                  </p:childTnLst>
                                </p:cTn>
                              </p:par>
                              <p:par>
                                <p:cTn id="21" presetID="29"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ppt_x</p:attrName>
                                        </p:attrNameLst>
                                      </p:cBhvr>
                                      <p:tavLst>
                                        <p:tav tm="0">
                                          <p:val>
                                            <p:strVal val="#ppt_x-.2"/>
                                          </p:val>
                                        </p:tav>
                                        <p:tav tm="100000">
                                          <p:val>
                                            <p:strVal val="#ppt_x"/>
                                          </p:val>
                                        </p:tav>
                                      </p:tavLst>
                                    </p:anim>
                                    <p:anim calcmode="lin" valueType="num">
                                      <p:cBhvr>
                                        <p:cTn id="24"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25" dur="1000"/>
                                        <p:tgtEl>
                                          <p:spTgt spid="6"/>
                                        </p:tgtEl>
                                      </p:cBhvr>
                                    </p:animEffect>
                                  </p:childTnLst>
                                </p:cTn>
                              </p:par>
                              <p:par>
                                <p:cTn id="26" presetID="29"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ppt_x</p:attrName>
                                        </p:attrNameLst>
                                      </p:cBhvr>
                                      <p:tavLst>
                                        <p:tav tm="0">
                                          <p:val>
                                            <p:strVal val="#ppt_x-.2"/>
                                          </p:val>
                                        </p:tav>
                                        <p:tav tm="100000">
                                          <p:val>
                                            <p:strVal val="#ppt_x"/>
                                          </p:val>
                                        </p:tav>
                                      </p:tavLst>
                                    </p:anim>
                                    <p:anim calcmode="lin" valueType="num">
                                      <p:cBhvr>
                                        <p:cTn id="29"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30" dur="10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9"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ppt_x</p:attrName>
                                        </p:attrNameLst>
                                      </p:cBhvr>
                                      <p:tavLst>
                                        <p:tav tm="0">
                                          <p:val>
                                            <p:strVal val="#ppt_x-.2"/>
                                          </p:val>
                                        </p:tav>
                                        <p:tav tm="100000">
                                          <p:val>
                                            <p:strVal val="#ppt_x"/>
                                          </p:val>
                                        </p:tav>
                                      </p:tavLst>
                                    </p:anim>
                                    <p:anim calcmode="lin" valueType="num">
                                      <p:cBhvr>
                                        <p:cTn id="36"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3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a:xfrm>
            <a:off x="165058" y="214290"/>
            <a:ext cx="11787270" cy="6429420"/>
          </a:xfrm>
        </p:spPr>
        <p:txBody>
          <a:bodyPr>
            <a:noAutofit/>
          </a:bodyPr>
          <a:lstStyle/>
          <a:p>
            <a:pPr>
              <a:buNone/>
            </a:pPr>
            <a:r>
              <a:rPr lang="fr-FR" sz="34400" dirty="0">
                <a:latin typeface="Palace Script MT" pitchFamily="66" charset="0"/>
              </a:rPr>
              <a:t>  Merci </a:t>
            </a:r>
          </a:p>
          <a:p>
            <a:pPr>
              <a:buNone/>
            </a:pPr>
            <a:endParaRPr lang="fr-FR" sz="34400" dirty="0">
              <a:latin typeface="Palace Script MT" pitchFamily="66" charset="0"/>
            </a:endParaRPr>
          </a:p>
        </p:txBody>
      </p:sp>
      <p:pic>
        <p:nvPicPr>
          <p:cNvPr id="29700" name="Picture 4" descr="Image associÃ©e"/>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7808924" y="2786058"/>
            <a:ext cx="3186380" cy="3300394"/>
          </a:xfrm>
          <a:prstGeom prst="rect">
            <a:avLst/>
          </a:prstGeom>
          <a:noFill/>
        </p:spPr>
      </p:pic>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Plan</a:t>
            </a:r>
          </a:p>
        </p:txBody>
      </p:sp>
      <p:graphicFrame>
        <p:nvGraphicFramePr>
          <p:cNvPr id="4" name="Espace réservé du contenu 3"/>
          <p:cNvGraphicFramePr>
            <a:graphicFrameLocks noGrp="1"/>
          </p:cNvGraphicFramePr>
          <p:nvPr>
            <p:ph idx="1"/>
          </p:nvPr>
        </p:nvGraphicFramePr>
        <p:xfrm>
          <a:off x="1293813" y="1676400"/>
          <a:ext cx="96012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Introduction</a:t>
            </a:r>
          </a:p>
        </p:txBody>
      </p:sp>
      <p:graphicFrame>
        <p:nvGraphicFramePr>
          <p:cNvPr id="4" name="Espace réservé du contenu 3"/>
          <p:cNvGraphicFramePr>
            <a:graphicFrameLocks noGrp="1"/>
          </p:cNvGraphicFramePr>
          <p:nvPr>
            <p:ph idx="1"/>
          </p:nvPr>
        </p:nvGraphicFramePr>
        <p:xfrm>
          <a:off x="1293813" y="1676400"/>
          <a:ext cx="9301193" cy="4252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lvl="0"/>
            <a:r>
              <a:rPr lang="fr-FR" i="1" dirty="0"/>
              <a:t>Percolation</a:t>
            </a:r>
            <a:endParaRPr lang="fr-FR" dirty="0"/>
          </a:p>
        </p:txBody>
      </p:sp>
      <p:sp>
        <p:nvSpPr>
          <p:cNvPr id="3" name="Espace réservé du contenu 2"/>
          <p:cNvSpPr>
            <a:spLocks noGrp="1"/>
          </p:cNvSpPr>
          <p:nvPr>
            <p:ph idx="1"/>
          </p:nvPr>
        </p:nvSpPr>
        <p:spPr>
          <a:xfrm>
            <a:off x="1308066" y="2643182"/>
            <a:ext cx="4800599" cy="2428892"/>
          </a:xfrm>
        </p:spPr>
        <p:txBody>
          <a:bodyPr>
            <a:normAutofit/>
          </a:bodyPr>
          <a:lstStyle/>
          <a:p>
            <a:r>
              <a:rPr lang="fr-FR" sz="2800" dirty="0"/>
              <a:t>La percolation « passer au travers » : désigne communément le passage d'un fluide à travers un milieu plus ou moins perméable.</a:t>
            </a:r>
          </a:p>
        </p:txBody>
      </p:sp>
      <p:sp>
        <p:nvSpPr>
          <p:cNvPr id="5" name="Espace réservé du contenu 2"/>
          <p:cNvSpPr txBox="1">
            <a:spLocks/>
          </p:cNvSpPr>
          <p:nvPr/>
        </p:nvSpPr>
        <p:spPr>
          <a:xfrm>
            <a:off x="6380164" y="1643050"/>
            <a:ext cx="4800599" cy="4495800"/>
          </a:xfrm>
          <a:prstGeom prst="rect">
            <a:avLst/>
          </a:prstGeom>
          <a:solidFill>
            <a:schemeClr val="bg2">
              <a:alpha val="70000"/>
            </a:schemeClr>
          </a:solidFill>
        </p:spPr>
        <p:txBody>
          <a:bodyPr vert="horz" lIns="91440" tIns="45720" rIns="91440" bIns="45720" rtlCol="0">
            <a:normAutofit/>
          </a:bodyPr>
          <a:lstStyle/>
          <a:p>
            <a:pPr marL="223838" marR="0" lvl="0" indent="-228600" algn="l" defTabSz="914400" rtl="0" eaLnBrk="1" fontAlgn="auto" latinLnBrk="0" hangingPunct="1">
              <a:lnSpc>
                <a:spcPct val="90000"/>
              </a:lnSpc>
              <a:spcBef>
                <a:spcPts val="1600"/>
              </a:spcBef>
              <a:spcAft>
                <a:spcPts val="0"/>
              </a:spcAft>
              <a:buClr>
                <a:schemeClr val="accent6"/>
              </a:buClr>
              <a:buSzTx/>
              <a:buFont typeface="Arial" pitchFamily="34" charset="0"/>
              <a:buChar char="•"/>
              <a:tabLst/>
              <a:defRPr/>
            </a:pPr>
            <a:endParaRPr kumimoji="0" lang="fr-FR"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0244" name="Picture 4" descr="RÃ©sultat de recherche d'images pour &quot;entonnoir clipart&quot;"/>
          <p:cNvPicPr>
            <a:picLocks noChangeAspect="1" noChangeArrowheads="1"/>
          </p:cNvPicPr>
          <p:nvPr/>
        </p:nvPicPr>
        <p:blipFill>
          <a:blip r:embed="rId2"/>
          <a:srcRect/>
          <a:stretch>
            <a:fillRect/>
          </a:stretch>
        </p:blipFill>
        <p:spPr bwMode="auto">
          <a:xfrm>
            <a:off x="8237552" y="2285992"/>
            <a:ext cx="1285884" cy="1351183"/>
          </a:xfrm>
          <a:prstGeom prst="rect">
            <a:avLst/>
          </a:prstGeom>
          <a:noFill/>
        </p:spPr>
      </p:pic>
      <p:cxnSp>
        <p:nvCxnSpPr>
          <p:cNvPr id="9" name="Connecteur droit avec flèche 8"/>
          <p:cNvCxnSpPr/>
          <p:nvPr/>
        </p:nvCxnSpPr>
        <p:spPr>
          <a:xfrm rot="5400000">
            <a:off x="8309784" y="1285066"/>
            <a:ext cx="428628" cy="1588"/>
          </a:xfrm>
          <a:prstGeom prst="straightConnector1">
            <a:avLst/>
          </a:prstGeom>
          <a:ln w="57150">
            <a:solidFill>
              <a:srgbClr val="00B0F0"/>
            </a:solidFill>
            <a:tailEnd type="arrow"/>
          </a:ln>
        </p:spPr>
        <p:style>
          <a:lnRef idx="1">
            <a:schemeClr val="dk1"/>
          </a:lnRef>
          <a:fillRef idx="0">
            <a:schemeClr val="dk1"/>
          </a:fillRef>
          <a:effectRef idx="0">
            <a:schemeClr val="dk1"/>
          </a:effectRef>
          <a:fontRef idx="minor">
            <a:schemeClr val="tx1"/>
          </a:fontRef>
        </p:style>
      </p:cxnSp>
      <p:cxnSp>
        <p:nvCxnSpPr>
          <p:cNvPr id="10" name="Connecteur droit avec flèche 9"/>
          <p:cNvCxnSpPr/>
          <p:nvPr/>
        </p:nvCxnSpPr>
        <p:spPr>
          <a:xfrm rot="5400000">
            <a:off x="8596330" y="1141396"/>
            <a:ext cx="428628" cy="1588"/>
          </a:xfrm>
          <a:prstGeom prst="straightConnector1">
            <a:avLst/>
          </a:prstGeom>
          <a:ln w="57150">
            <a:solidFill>
              <a:srgbClr val="00B0F0"/>
            </a:solidFill>
            <a:tailEnd type="arrow"/>
          </a:ln>
        </p:spPr>
        <p:style>
          <a:lnRef idx="1">
            <a:schemeClr val="dk1"/>
          </a:lnRef>
          <a:fillRef idx="0">
            <a:schemeClr val="dk1"/>
          </a:fillRef>
          <a:effectRef idx="0">
            <a:schemeClr val="dk1"/>
          </a:effectRef>
          <a:fontRef idx="minor">
            <a:schemeClr val="tx1"/>
          </a:fontRef>
        </p:style>
      </p:cxnSp>
      <p:cxnSp>
        <p:nvCxnSpPr>
          <p:cNvPr id="11" name="Connecteur droit avec flèche 10"/>
          <p:cNvCxnSpPr/>
          <p:nvPr/>
        </p:nvCxnSpPr>
        <p:spPr>
          <a:xfrm rot="5400000">
            <a:off x="8882082" y="1284272"/>
            <a:ext cx="428628" cy="1588"/>
          </a:xfrm>
          <a:prstGeom prst="straightConnector1">
            <a:avLst/>
          </a:prstGeom>
          <a:ln w="57150">
            <a:solidFill>
              <a:srgbClr val="00B0F0"/>
            </a:solidFill>
            <a:tailEnd type="arrow"/>
          </a:ln>
        </p:spPr>
        <p:style>
          <a:lnRef idx="1">
            <a:schemeClr val="dk1"/>
          </a:lnRef>
          <a:fillRef idx="0">
            <a:schemeClr val="dk1"/>
          </a:fillRef>
          <a:effectRef idx="0">
            <a:schemeClr val="dk1"/>
          </a:effectRef>
          <a:fontRef idx="minor">
            <a:schemeClr val="tx1"/>
          </a:fontRef>
        </p:style>
      </p:cxnSp>
      <p:sp>
        <p:nvSpPr>
          <p:cNvPr id="20" name="Forme libre 19"/>
          <p:cNvSpPr/>
          <p:nvPr/>
        </p:nvSpPr>
        <p:spPr>
          <a:xfrm>
            <a:off x="8451866" y="5571566"/>
            <a:ext cx="857256" cy="286326"/>
          </a:xfrm>
          <a:custGeom>
            <a:avLst/>
            <a:gdLst>
              <a:gd name="connsiteX0" fmla="*/ 89012 w 1187512"/>
              <a:gd name="connsiteY0" fmla="*/ 97104 h 286326"/>
              <a:gd name="connsiteX1" fmla="*/ 137565 w 1187512"/>
              <a:gd name="connsiteY1" fmla="*/ 129472 h 286326"/>
              <a:gd name="connsiteX2" fmla="*/ 161841 w 1187512"/>
              <a:gd name="connsiteY2" fmla="*/ 137564 h 286326"/>
              <a:gd name="connsiteX3" fmla="*/ 186117 w 1187512"/>
              <a:gd name="connsiteY3" fmla="*/ 153748 h 286326"/>
              <a:gd name="connsiteX4" fmla="*/ 234669 w 1187512"/>
              <a:gd name="connsiteY4" fmla="*/ 169932 h 286326"/>
              <a:gd name="connsiteX5" fmla="*/ 258945 w 1187512"/>
              <a:gd name="connsiteY5" fmla="*/ 178024 h 286326"/>
              <a:gd name="connsiteX6" fmla="*/ 323682 w 1187512"/>
              <a:gd name="connsiteY6" fmla="*/ 186116 h 286326"/>
              <a:gd name="connsiteX7" fmla="*/ 922492 w 1187512"/>
              <a:gd name="connsiteY7" fmla="*/ 194208 h 286326"/>
              <a:gd name="connsiteX8" fmla="*/ 971044 w 1187512"/>
              <a:gd name="connsiteY8" fmla="*/ 186116 h 286326"/>
              <a:gd name="connsiteX9" fmla="*/ 1060057 w 1187512"/>
              <a:gd name="connsiteY9" fmla="*/ 169932 h 286326"/>
              <a:gd name="connsiteX10" fmla="*/ 1084333 w 1187512"/>
              <a:gd name="connsiteY10" fmla="*/ 161840 h 286326"/>
              <a:gd name="connsiteX11" fmla="*/ 1108609 w 1187512"/>
              <a:gd name="connsiteY11" fmla="*/ 145656 h 286326"/>
              <a:gd name="connsiteX12" fmla="*/ 1140977 w 1187512"/>
              <a:gd name="connsiteY12" fmla="*/ 137564 h 286326"/>
              <a:gd name="connsiteX13" fmla="*/ 1165253 w 1187512"/>
              <a:gd name="connsiteY13" fmla="*/ 129472 h 286326"/>
              <a:gd name="connsiteX14" fmla="*/ 1181437 w 1187512"/>
              <a:gd name="connsiteY14" fmla="*/ 105196 h 286326"/>
              <a:gd name="connsiteX15" fmla="*/ 1132885 w 1187512"/>
              <a:gd name="connsiteY15" fmla="*/ 89012 h 286326"/>
              <a:gd name="connsiteX16" fmla="*/ 1076241 w 1187512"/>
              <a:gd name="connsiteY16" fmla="*/ 72828 h 286326"/>
              <a:gd name="connsiteX17" fmla="*/ 1035781 w 1187512"/>
              <a:gd name="connsiteY17" fmla="*/ 64736 h 286326"/>
              <a:gd name="connsiteX18" fmla="*/ 946768 w 1187512"/>
              <a:gd name="connsiteY18" fmla="*/ 40460 h 286326"/>
              <a:gd name="connsiteX19" fmla="*/ 914400 w 1187512"/>
              <a:gd name="connsiteY19" fmla="*/ 32368 h 286326"/>
              <a:gd name="connsiteX20" fmla="*/ 623087 w 1187512"/>
              <a:gd name="connsiteY20" fmla="*/ 16184 h 286326"/>
              <a:gd name="connsiteX21" fmla="*/ 477430 w 1187512"/>
              <a:gd name="connsiteY21" fmla="*/ 0 h 286326"/>
              <a:gd name="connsiteX22" fmla="*/ 234669 w 1187512"/>
              <a:gd name="connsiteY22" fmla="*/ 8092 h 286326"/>
              <a:gd name="connsiteX23" fmla="*/ 186117 w 1187512"/>
              <a:gd name="connsiteY23" fmla="*/ 16184 h 286326"/>
              <a:gd name="connsiteX24" fmla="*/ 153749 w 1187512"/>
              <a:gd name="connsiteY24" fmla="*/ 24276 h 286326"/>
              <a:gd name="connsiteX25" fmla="*/ 97105 w 1187512"/>
              <a:gd name="connsiteY25" fmla="*/ 32368 h 286326"/>
              <a:gd name="connsiteX26" fmla="*/ 0 w 1187512"/>
              <a:gd name="connsiteY26" fmla="*/ 56644 h 286326"/>
              <a:gd name="connsiteX27" fmla="*/ 24276 w 1187512"/>
              <a:gd name="connsiteY27" fmla="*/ 64736 h 286326"/>
              <a:gd name="connsiteX28" fmla="*/ 72828 w 1187512"/>
              <a:gd name="connsiteY28" fmla="*/ 97104 h 286326"/>
              <a:gd name="connsiteX29" fmla="*/ 97105 w 1187512"/>
              <a:gd name="connsiteY29" fmla="*/ 105196 h 286326"/>
              <a:gd name="connsiteX30" fmla="*/ 137565 w 1187512"/>
              <a:gd name="connsiteY30" fmla="*/ 129472 h 28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87512" h="286326">
                <a:moveTo>
                  <a:pt x="89012" y="97104"/>
                </a:moveTo>
                <a:cubicBezTo>
                  <a:pt x="105196" y="107893"/>
                  <a:pt x="119112" y="123321"/>
                  <a:pt x="137565" y="129472"/>
                </a:cubicBezTo>
                <a:cubicBezTo>
                  <a:pt x="145657" y="132169"/>
                  <a:pt x="154212" y="133749"/>
                  <a:pt x="161841" y="137564"/>
                </a:cubicBezTo>
                <a:cubicBezTo>
                  <a:pt x="170540" y="141913"/>
                  <a:pt x="177230" y="149798"/>
                  <a:pt x="186117" y="153748"/>
                </a:cubicBezTo>
                <a:cubicBezTo>
                  <a:pt x="201706" y="160676"/>
                  <a:pt x="218485" y="164537"/>
                  <a:pt x="234669" y="169932"/>
                </a:cubicBezTo>
                <a:cubicBezTo>
                  <a:pt x="242761" y="172629"/>
                  <a:pt x="250481" y="176966"/>
                  <a:pt x="258945" y="178024"/>
                </a:cubicBezTo>
                <a:lnTo>
                  <a:pt x="323682" y="186116"/>
                </a:lnTo>
                <a:cubicBezTo>
                  <a:pt x="524103" y="286326"/>
                  <a:pt x="357211" y="209084"/>
                  <a:pt x="922492" y="194208"/>
                </a:cubicBezTo>
                <a:cubicBezTo>
                  <a:pt x="938894" y="193776"/>
                  <a:pt x="954828" y="188611"/>
                  <a:pt x="971044" y="186116"/>
                </a:cubicBezTo>
                <a:cubicBezTo>
                  <a:pt x="1020708" y="178475"/>
                  <a:pt x="1019675" y="181470"/>
                  <a:pt x="1060057" y="169932"/>
                </a:cubicBezTo>
                <a:cubicBezTo>
                  <a:pt x="1068259" y="167589"/>
                  <a:pt x="1076704" y="165655"/>
                  <a:pt x="1084333" y="161840"/>
                </a:cubicBezTo>
                <a:cubicBezTo>
                  <a:pt x="1093032" y="157491"/>
                  <a:pt x="1099670" y="149487"/>
                  <a:pt x="1108609" y="145656"/>
                </a:cubicBezTo>
                <a:cubicBezTo>
                  <a:pt x="1118831" y="141275"/>
                  <a:pt x="1130284" y="140619"/>
                  <a:pt x="1140977" y="137564"/>
                </a:cubicBezTo>
                <a:cubicBezTo>
                  <a:pt x="1149179" y="135221"/>
                  <a:pt x="1157161" y="132169"/>
                  <a:pt x="1165253" y="129472"/>
                </a:cubicBezTo>
                <a:cubicBezTo>
                  <a:pt x="1170648" y="121380"/>
                  <a:pt x="1187512" y="112790"/>
                  <a:pt x="1181437" y="105196"/>
                </a:cubicBezTo>
                <a:cubicBezTo>
                  <a:pt x="1170780" y="91875"/>
                  <a:pt x="1149069" y="94407"/>
                  <a:pt x="1132885" y="89012"/>
                </a:cubicBezTo>
                <a:cubicBezTo>
                  <a:pt x="1105851" y="80001"/>
                  <a:pt x="1106723" y="79602"/>
                  <a:pt x="1076241" y="72828"/>
                </a:cubicBezTo>
                <a:cubicBezTo>
                  <a:pt x="1062815" y="69844"/>
                  <a:pt x="1049050" y="68355"/>
                  <a:pt x="1035781" y="64736"/>
                </a:cubicBezTo>
                <a:cubicBezTo>
                  <a:pt x="869046" y="19263"/>
                  <a:pt x="1088717" y="72004"/>
                  <a:pt x="946768" y="40460"/>
                </a:cubicBezTo>
                <a:cubicBezTo>
                  <a:pt x="935911" y="38047"/>
                  <a:pt x="925410" y="33941"/>
                  <a:pt x="914400" y="32368"/>
                </a:cubicBezTo>
                <a:cubicBezTo>
                  <a:pt x="825534" y="19673"/>
                  <a:pt x="700337" y="19155"/>
                  <a:pt x="623087" y="16184"/>
                </a:cubicBezTo>
                <a:cubicBezTo>
                  <a:pt x="580949" y="10164"/>
                  <a:pt x="516706" y="0"/>
                  <a:pt x="477430" y="0"/>
                </a:cubicBezTo>
                <a:cubicBezTo>
                  <a:pt x="396465" y="0"/>
                  <a:pt x="315589" y="5395"/>
                  <a:pt x="234669" y="8092"/>
                </a:cubicBezTo>
                <a:cubicBezTo>
                  <a:pt x="218485" y="10789"/>
                  <a:pt x="202206" y="12966"/>
                  <a:pt x="186117" y="16184"/>
                </a:cubicBezTo>
                <a:cubicBezTo>
                  <a:pt x="175212" y="18365"/>
                  <a:pt x="164691" y="22287"/>
                  <a:pt x="153749" y="24276"/>
                </a:cubicBezTo>
                <a:cubicBezTo>
                  <a:pt x="134984" y="27688"/>
                  <a:pt x="115986" y="29671"/>
                  <a:pt x="97105" y="32368"/>
                </a:cubicBezTo>
                <a:cubicBezTo>
                  <a:pt x="32987" y="53740"/>
                  <a:pt x="65380" y="45747"/>
                  <a:pt x="0" y="56644"/>
                </a:cubicBezTo>
                <a:cubicBezTo>
                  <a:pt x="8092" y="59341"/>
                  <a:pt x="16820" y="60594"/>
                  <a:pt x="24276" y="64736"/>
                </a:cubicBezTo>
                <a:cubicBezTo>
                  <a:pt x="41279" y="74182"/>
                  <a:pt x="54375" y="90953"/>
                  <a:pt x="72828" y="97104"/>
                </a:cubicBezTo>
                <a:lnTo>
                  <a:pt x="97105" y="105196"/>
                </a:lnTo>
                <a:cubicBezTo>
                  <a:pt x="126399" y="124726"/>
                  <a:pt x="112682" y="117031"/>
                  <a:pt x="137565" y="129472"/>
                </a:cubicBezTo>
              </a:path>
            </a:pathLst>
          </a:custGeom>
          <a:solidFill>
            <a:srgbClr val="00B0F0"/>
          </a:solidFill>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10242" name="Picture 2" descr="RÃ©sultat de recherche d'images pour &quot;fiole jaugÃ©e&quot;"/>
          <p:cNvPicPr>
            <a:picLocks noChangeAspect="1" noChangeArrowheads="1"/>
          </p:cNvPicPr>
          <p:nvPr/>
        </p:nvPicPr>
        <p:blipFill>
          <a:blip r:embed="rId3">
            <a:clrChange>
              <a:clrFrom>
                <a:srgbClr val="FFFFFF"/>
              </a:clrFrom>
              <a:clrTo>
                <a:srgbClr val="FFFFFF">
                  <a:alpha val="0"/>
                </a:srgbClr>
              </a:clrTo>
            </a:clrChange>
          </a:blip>
          <a:srcRect t="6230"/>
          <a:stretch>
            <a:fillRect/>
          </a:stretch>
        </p:blipFill>
        <p:spPr bwMode="auto">
          <a:xfrm>
            <a:off x="7808924" y="2928934"/>
            <a:ext cx="2126895" cy="3000396"/>
          </a:xfrm>
          <a:prstGeom prst="rect">
            <a:avLst/>
          </a:prstGeom>
          <a:noFill/>
        </p:spPr>
      </p:pic>
      <p:cxnSp>
        <p:nvCxnSpPr>
          <p:cNvPr id="12" name="Connecteur droit avec flèche 11"/>
          <p:cNvCxnSpPr/>
          <p:nvPr/>
        </p:nvCxnSpPr>
        <p:spPr>
          <a:xfrm rot="5400000">
            <a:off x="8738412" y="3713958"/>
            <a:ext cx="285752" cy="1588"/>
          </a:xfrm>
          <a:prstGeom prst="straightConnector1">
            <a:avLst/>
          </a:prstGeom>
          <a:ln w="6350">
            <a:solidFill>
              <a:srgbClr val="00B0F0"/>
            </a:solidFill>
            <a:tailEnd type="arrow"/>
          </a:ln>
        </p:spPr>
        <p:style>
          <a:lnRef idx="1">
            <a:schemeClr val="dk1"/>
          </a:lnRef>
          <a:fillRef idx="0">
            <a:schemeClr val="dk1"/>
          </a:fillRef>
          <a:effectRef idx="0">
            <a:schemeClr val="dk1"/>
          </a:effectRef>
          <a:fontRef idx="minor">
            <a:schemeClr val="tx1"/>
          </a:fontRef>
        </p:style>
      </p:cxnSp>
      <p:sp>
        <p:nvSpPr>
          <p:cNvPr id="17" name="Forme libre 16"/>
          <p:cNvSpPr/>
          <p:nvPr/>
        </p:nvSpPr>
        <p:spPr>
          <a:xfrm>
            <a:off x="8534400" y="2561530"/>
            <a:ext cx="675521" cy="186614"/>
          </a:xfrm>
          <a:custGeom>
            <a:avLst/>
            <a:gdLst>
              <a:gd name="connsiteX0" fmla="*/ 56707 w 675521"/>
              <a:gd name="connsiteY0" fmla="*/ 32814 h 186614"/>
              <a:gd name="connsiteX1" fmla="*/ 386316 w 675521"/>
              <a:gd name="connsiteY1" fmla="*/ 917 h 186614"/>
              <a:gd name="connsiteX2" fmla="*/ 482009 w 675521"/>
              <a:gd name="connsiteY2" fmla="*/ 11549 h 186614"/>
              <a:gd name="connsiteX3" fmla="*/ 598967 w 675521"/>
              <a:gd name="connsiteY3" fmla="*/ 32814 h 186614"/>
              <a:gd name="connsiteX4" fmla="*/ 641498 w 675521"/>
              <a:gd name="connsiteY4" fmla="*/ 43447 h 186614"/>
              <a:gd name="connsiteX5" fmla="*/ 630865 w 675521"/>
              <a:gd name="connsiteY5" fmla="*/ 139140 h 186614"/>
              <a:gd name="connsiteX6" fmla="*/ 598967 w 675521"/>
              <a:gd name="connsiteY6" fmla="*/ 149772 h 186614"/>
              <a:gd name="connsiteX7" fmla="*/ 567070 w 675521"/>
              <a:gd name="connsiteY7" fmla="*/ 181670 h 186614"/>
              <a:gd name="connsiteX8" fmla="*/ 428847 w 675521"/>
              <a:gd name="connsiteY8" fmla="*/ 160405 h 186614"/>
              <a:gd name="connsiteX9" fmla="*/ 386316 w 675521"/>
              <a:gd name="connsiteY9" fmla="*/ 139140 h 186614"/>
              <a:gd name="connsiteX10" fmla="*/ 322521 w 675521"/>
              <a:gd name="connsiteY10" fmla="*/ 117875 h 186614"/>
              <a:gd name="connsiteX11" fmla="*/ 194930 w 675521"/>
              <a:gd name="connsiteY11" fmla="*/ 107242 h 186614"/>
              <a:gd name="connsiteX12" fmla="*/ 67340 w 675521"/>
              <a:gd name="connsiteY12" fmla="*/ 96610 h 186614"/>
              <a:gd name="connsiteX13" fmla="*/ 46074 w 675521"/>
              <a:gd name="connsiteY13" fmla="*/ 75344 h 186614"/>
              <a:gd name="connsiteX14" fmla="*/ 14177 w 675521"/>
              <a:gd name="connsiteY14" fmla="*/ 64712 h 186614"/>
              <a:gd name="connsiteX15" fmla="*/ 46074 w 675521"/>
              <a:gd name="connsiteY15" fmla="*/ 43447 h 186614"/>
              <a:gd name="connsiteX16" fmla="*/ 56707 w 675521"/>
              <a:gd name="connsiteY16" fmla="*/ 32814 h 186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5521" h="186614">
                <a:moveTo>
                  <a:pt x="56707" y="32814"/>
                </a:moveTo>
                <a:cubicBezTo>
                  <a:pt x="113414" y="25726"/>
                  <a:pt x="174909" y="6957"/>
                  <a:pt x="386316" y="917"/>
                </a:cubicBezTo>
                <a:cubicBezTo>
                  <a:pt x="418397" y="0"/>
                  <a:pt x="450111" y="8005"/>
                  <a:pt x="482009" y="11549"/>
                </a:cubicBezTo>
                <a:cubicBezTo>
                  <a:pt x="550446" y="34362"/>
                  <a:pt x="478739" y="12776"/>
                  <a:pt x="598967" y="32814"/>
                </a:cubicBezTo>
                <a:cubicBezTo>
                  <a:pt x="613382" y="35216"/>
                  <a:pt x="627321" y="39903"/>
                  <a:pt x="641498" y="43447"/>
                </a:cubicBezTo>
                <a:cubicBezTo>
                  <a:pt x="649295" y="66838"/>
                  <a:pt x="675521" y="124255"/>
                  <a:pt x="630865" y="139140"/>
                </a:cubicBezTo>
                <a:lnTo>
                  <a:pt x="598967" y="149772"/>
                </a:lnTo>
                <a:cubicBezTo>
                  <a:pt x="588335" y="160405"/>
                  <a:pt x="581932" y="179384"/>
                  <a:pt x="567070" y="181670"/>
                </a:cubicBezTo>
                <a:cubicBezTo>
                  <a:pt x="534935" y="186614"/>
                  <a:pt x="467682" y="177048"/>
                  <a:pt x="428847" y="160405"/>
                </a:cubicBezTo>
                <a:cubicBezTo>
                  <a:pt x="414278" y="154161"/>
                  <a:pt x="401033" y="145027"/>
                  <a:pt x="386316" y="139140"/>
                </a:cubicBezTo>
                <a:cubicBezTo>
                  <a:pt x="365504" y="130815"/>
                  <a:pt x="322521" y="117875"/>
                  <a:pt x="322521" y="117875"/>
                </a:cubicBezTo>
                <a:cubicBezTo>
                  <a:pt x="256726" y="74012"/>
                  <a:pt x="321389" y="107242"/>
                  <a:pt x="194930" y="107242"/>
                </a:cubicBezTo>
                <a:cubicBezTo>
                  <a:pt x="152253" y="107242"/>
                  <a:pt x="109870" y="100154"/>
                  <a:pt x="67340" y="96610"/>
                </a:cubicBezTo>
                <a:cubicBezTo>
                  <a:pt x="60251" y="89521"/>
                  <a:pt x="54670" y="80502"/>
                  <a:pt x="46074" y="75344"/>
                </a:cubicBezTo>
                <a:cubicBezTo>
                  <a:pt x="36464" y="69578"/>
                  <a:pt x="14177" y="75919"/>
                  <a:pt x="14177" y="64712"/>
                </a:cubicBezTo>
                <a:cubicBezTo>
                  <a:pt x="14177" y="51933"/>
                  <a:pt x="35851" y="51114"/>
                  <a:pt x="46074" y="43447"/>
                </a:cubicBezTo>
                <a:cubicBezTo>
                  <a:pt x="50084" y="40440"/>
                  <a:pt x="0" y="39902"/>
                  <a:pt x="56707" y="32814"/>
                </a:cubicBezTo>
                <a:close/>
              </a:path>
            </a:pathLst>
          </a:custGeom>
          <a:solidFill>
            <a:srgbClr val="00B0F0"/>
          </a:solidFill>
          <a:ln>
            <a:solidFill>
              <a:srgbClr val="00B0F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fr-FR" dirty="0"/>
          </a:p>
        </p:txBody>
      </p:sp>
      <p:sp>
        <p:nvSpPr>
          <p:cNvPr id="7" name="Forme libre 6"/>
          <p:cNvSpPr/>
          <p:nvPr/>
        </p:nvSpPr>
        <p:spPr>
          <a:xfrm>
            <a:off x="8578703" y="2643182"/>
            <a:ext cx="517146" cy="396103"/>
          </a:xfrm>
          <a:custGeom>
            <a:avLst/>
            <a:gdLst>
              <a:gd name="connsiteX0" fmla="*/ 12404 w 517146"/>
              <a:gd name="connsiteY0" fmla="*/ 10632 h 288442"/>
              <a:gd name="connsiteX1" fmla="*/ 23037 w 517146"/>
              <a:gd name="connsiteY1" fmla="*/ 63795 h 288442"/>
              <a:gd name="connsiteX2" fmla="*/ 97464 w 517146"/>
              <a:gd name="connsiteY2" fmla="*/ 116958 h 288442"/>
              <a:gd name="connsiteX3" fmla="*/ 118730 w 517146"/>
              <a:gd name="connsiteY3" fmla="*/ 138223 h 288442"/>
              <a:gd name="connsiteX4" fmla="*/ 182525 w 517146"/>
              <a:gd name="connsiteY4" fmla="*/ 159488 h 288442"/>
              <a:gd name="connsiteX5" fmla="*/ 203790 w 517146"/>
              <a:gd name="connsiteY5" fmla="*/ 191386 h 288442"/>
              <a:gd name="connsiteX6" fmla="*/ 235688 w 517146"/>
              <a:gd name="connsiteY6" fmla="*/ 212651 h 288442"/>
              <a:gd name="connsiteX7" fmla="*/ 246320 w 517146"/>
              <a:gd name="connsiteY7" fmla="*/ 244548 h 288442"/>
              <a:gd name="connsiteX8" fmla="*/ 299483 w 517146"/>
              <a:gd name="connsiteY8" fmla="*/ 287079 h 288442"/>
              <a:gd name="connsiteX9" fmla="*/ 363278 w 517146"/>
              <a:gd name="connsiteY9" fmla="*/ 233916 h 288442"/>
              <a:gd name="connsiteX10" fmla="*/ 469604 w 517146"/>
              <a:gd name="connsiteY10" fmla="*/ 138223 h 288442"/>
              <a:gd name="connsiteX11" fmla="*/ 501502 w 517146"/>
              <a:gd name="connsiteY11" fmla="*/ 116958 h 288442"/>
              <a:gd name="connsiteX12" fmla="*/ 512134 w 517146"/>
              <a:gd name="connsiteY12" fmla="*/ 85060 h 288442"/>
              <a:gd name="connsiteX13" fmla="*/ 480237 w 517146"/>
              <a:gd name="connsiteY13" fmla="*/ 74428 h 288442"/>
              <a:gd name="connsiteX14" fmla="*/ 437706 w 517146"/>
              <a:gd name="connsiteY14" fmla="*/ 63795 h 288442"/>
              <a:gd name="connsiteX15" fmla="*/ 373911 w 517146"/>
              <a:gd name="connsiteY15" fmla="*/ 42530 h 288442"/>
              <a:gd name="connsiteX16" fmla="*/ 310116 w 517146"/>
              <a:gd name="connsiteY16" fmla="*/ 21265 h 288442"/>
              <a:gd name="connsiteX17" fmla="*/ 278218 w 517146"/>
              <a:gd name="connsiteY17" fmla="*/ 10632 h 288442"/>
              <a:gd name="connsiteX18" fmla="*/ 97464 w 517146"/>
              <a:gd name="connsiteY18" fmla="*/ 0 h 288442"/>
              <a:gd name="connsiteX19" fmla="*/ 12404 w 517146"/>
              <a:gd name="connsiteY19" fmla="*/ 10632 h 28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7146" h="288442">
                <a:moveTo>
                  <a:pt x="12404" y="10632"/>
                </a:moveTo>
                <a:cubicBezTo>
                  <a:pt x="0" y="21264"/>
                  <a:pt x="14955" y="47631"/>
                  <a:pt x="23037" y="63795"/>
                </a:cubicBezTo>
                <a:cubicBezTo>
                  <a:pt x="40452" y="98625"/>
                  <a:pt x="68564" y="97692"/>
                  <a:pt x="97464" y="116958"/>
                </a:cubicBezTo>
                <a:cubicBezTo>
                  <a:pt x="105805" y="122519"/>
                  <a:pt x="109764" y="133740"/>
                  <a:pt x="118730" y="138223"/>
                </a:cubicBezTo>
                <a:cubicBezTo>
                  <a:pt x="138779" y="148247"/>
                  <a:pt x="182525" y="159488"/>
                  <a:pt x="182525" y="159488"/>
                </a:cubicBezTo>
                <a:cubicBezTo>
                  <a:pt x="189613" y="170121"/>
                  <a:pt x="194754" y="182350"/>
                  <a:pt x="203790" y="191386"/>
                </a:cubicBezTo>
                <a:cubicBezTo>
                  <a:pt x="212826" y="200422"/>
                  <a:pt x="227705" y="202672"/>
                  <a:pt x="235688" y="212651"/>
                </a:cubicBezTo>
                <a:cubicBezTo>
                  <a:pt x="242689" y="221402"/>
                  <a:pt x="240554" y="234938"/>
                  <a:pt x="246320" y="244548"/>
                </a:cubicBezTo>
                <a:cubicBezTo>
                  <a:pt x="256421" y="261384"/>
                  <a:pt x="284993" y="277419"/>
                  <a:pt x="299483" y="287079"/>
                </a:cubicBezTo>
                <a:cubicBezTo>
                  <a:pt x="353941" y="268926"/>
                  <a:pt x="315567" y="288442"/>
                  <a:pt x="363278" y="233916"/>
                </a:cubicBezTo>
                <a:cubicBezTo>
                  <a:pt x="392347" y="200694"/>
                  <a:pt x="436017" y="164346"/>
                  <a:pt x="469604" y="138223"/>
                </a:cubicBezTo>
                <a:cubicBezTo>
                  <a:pt x="479691" y="130378"/>
                  <a:pt x="490869" y="124046"/>
                  <a:pt x="501502" y="116958"/>
                </a:cubicBezTo>
                <a:cubicBezTo>
                  <a:pt x="505046" y="106325"/>
                  <a:pt x="517146" y="95085"/>
                  <a:pt x="512134" y="85060"/>
                </a:cubicBezTo>
                <a:cubicBezTo>
                  <a:pt x="507122" y="75036"/>
                  <a:pt x="491013" y="77507"/>
                  <a:pt x="480237" y="74428"/>
                </a:cubicBezTo>
                <a:cubicBezTo>
                  <a:pt x="466186" y="70413"/>
                  <a:pt x="451703" y="67994"/>
                  <a:pt x="437706" y="63795"/>
                </a:cubicBezTo>
                <a:cubicBezTo>
                  <a:pt x="416236" y="57354"/>
                  <a:pt x="395176" y="49618"/>
                  <a:pt x="373911" y="42530"/>
                </a:cubicBezTo>
                <a:lnTo>
                  <a:pt x="310116" y="21265"/>
                </a:lnTo>
                <a:cubicBezTo>
                  <a:pt x="299483" y="17721"/>
                  <a:pt x="289407" y="11290"/>
                  <a:pt x="278218" y="10632"/>
                </a:cubicBezTo>
                <a:lnTo>
                  <a:pt x="97464" y="0"/>
                </a:lnTo>
                <a:cubicBezTo>
                  <a:pt x="30307" y="22386"/>
                  <a:pt x="24808" y="0"/>
                  <a:pt x="12404" y="10632"/>
                </a:cubicBezTo>
                <a:close/>
              </a:path>
            </a:pathLst>
          </a:cu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fr-FR" dirty="0"/>
          </a:p>
        </p:txBody>
      </p:sp>
      <p:cxnSp>
        <p:nvCxnSpPr>
          <p:cNvPr id="14" name="Connecteur droit avec flèche 13"/>
          <p:cNvCxnSpPr/>
          <p:nvPr/>
        </p:nvCxnSpPr>
        <p:spPr>
          <a:xfrm rot="5400000">
            <a:off x="8646507" y="2874862"/>
            <a:ext cx="465667" cy="2308"/>
          </a:xfrm>
          <a:prstGeom prst="straightConnector1">
            <a:avLst/>
          </a:prstGeom>
          <a:ln w="6350">
            <a:solidFill>
              <a:srgbClr val="00B0F0"/>
            </a:solidFill>
            <a:prstDash val="lgDashDotDot"/>
            <a:tailEnd type="arrow"/>
          </a:ln>
        </p:spPr>
        <p:style>
          <a:lnRef idx="1">
            <a:schemeClr val="dk1"/>
          </a:lnRef>
          <a:fillRef idx="0">
            <a:schemeClr val="dk1"/>
          </a:fillRef>
          <a:effectRef idx="0">
            <a:schemeClr val="dk1"/>
          </a:effectRef>
          <a:fontRef idx="minor">
            <a:schemeClr val="tx1"/>
          </a:fontRef>
        </p:style>
      </p:cxnSp>
      <p:cxnSp>
        <p:nvCxnSpPr>
          <p:cNvPr id="21" name="Connecteur droit avec flèche 20"/>
          <p:cNvCxnSpPr/>
          <p:nvPr/>
        </p:nvCxnSpPr>
        <p:spPr>
          <a:xfrm rot="5400000">
            <a:off x="8648814" y="2874862"/>
            <a:ext cx="465667" cy="2308"/>
          </a:xfrm>
          <a:prstGeom prst="straightConnector1">
            <a:avLst/>
          </a:prstGeom>
          <a:ln w="6350">
            <a:solidFill>
              <a:srgbClr val="00B0F0"/>
            </a:solidFill>
            <a:prstDash val="lgDashDotDot"/>
            <a:tailEnd type="arrow"/>
          </a:ln>
        </p:spPr>
        <p:style>
          <a:lnRef idx="1">
            <a:schemeClr val="dk1"/>
          </a:lnRef>
          <a:fillRef idx="0">
            <a:schemeClr val="dk1"/>
          </a:fillRef>
          <a:effectRef idx="0">
            <a:schemeClr val="dk1"/>
          </a:effectRef>
          <a:fontRef idx="minor">
            <a:schemeClr val="tx1"/>
          </a:fontRef>
        </p:style>
      </p:cxnSp>
      <p:sp>
        <p:nvSpPr>
          <p:cNvPr id="22" name="Ellipse 21"/>
          <p:cNvSpPr/>
          <p:nvPr/>
        </p:nvSpPr>
        <p:spPr>
          <a:xfrm>
            <a:off x="8523304" y="2357430"/>
            <a:ext cx="642942" cy="857256"/>
          </a:xfrm>
          <a:prstGeom prst="ellipse">
            <a:avLst/>
          </a:prstGeom>
          <a:noFill/>
          <a:ln w="28575">
            <a:solidFill>
              <a:srgbClr val="FF000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fr-FR" dirty="0"/>
          </a:p>
        </p:txBody>
      </p:sp>
      <p:cxnSp>
        <p:nvCxnSpPr>
          <p:cNvPr id="23" name="Connecteur droit avec flèche 22"/>
          <p:cNvCxnSpPr/>
          <p:nvPr/>
        </p:nvCxnSpPr>
        <p:spPr>
          <a:xfrm rot="5400000">
            <a:off x="8648814" y="3195012"/>
            <a:ext cx="465667" cy="2308"/>
          </a:xfrm>
          <a:prstGeom prst="straightConnector1">
            <a:avLst/>
          </a:prstGeom>
          <a:ln w="6350">
            <a:solidFill>
              <a:srgbClr val="00B0F0"/>
            </a:solidFill>
            <a:prstDash val="lgDashDotDot"/>
            <a:tailEnd type="arrow"/>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3.11621E-6 5.55112E-17 L 0.00144 0.12454 " pathEditMode="relative" rAng="0" ptsTypes="AA">
                                      <p:cBhvr>
                                        <p:cTn id="6" dur="2000" fill="hold"/>
                                        <p:tgtEl>
                                          <p:spTgt spid="9"/>
                                        </p:tgtEl>
                                        <p:attrNameLst>
                                          <p:attrName>ppt_x</p:attrName>
                                          <p:attrName>ppt_y</p:attrName>
                                        </p:attrNameLst>
                                      </p:cBhvr>
                                      <p:rCtr x="100" y="6200"/>
                                    </p:animMotion>
                                  </p:childTnLst>
                                </p:cTn>
                              </p:par>
                              <p:par>
                                <p:cTn id="7" presetID="42" presetClass="path" presetSubtype="0" accel="50000" decel="50000" fill="hold" nodeType="withEffect">
                                  <p:stCondLst>
                                    <p:cond delay="0"/>
                                  </p:stCondLst>
                                  <p:childTnLst>
                                    <p:animMotion origin="layout" path="M -2.8296E-6 4.81481E-6 L 0.0017 0.1655 " pathEditMode="relative" rAng="0" ptsTypes="AA">
                                      <p:cBhvr>
                                        <p:cTn id="8" dur="2000" fill="hold"/>
                                        <p:tgtEl>
                                          <p:spTgt spid="10"/>
                                        </p:tgtEl>
                                        <p:attrNameLst>
                                          <p:attrName>ppt_x</p:attrName>
                                          <p:attrName>ppt_y</p:attrName>
                                        </p:attrNameLst>
                                      </p:cBhvr>
                                      <p:rCtr x="100" y="8300"/>
                                    </p:animMotion>
                                  </p:childTnLst>
                                </p:cTn>
                              </p:par>
                              <p:par>
                                <p:cTn id="9" presetID="42" presetClass="path" presetSubtype="0" accel="50000" decel="50000" fill="hold" nodeType="withEffect">
                                  <p:stCondLst>
                                    <p:cond delay="0"/>
                                  </p:stCondLst>
                                  <p:childTnLst>
                                    <p:animMotion origin="layout" path="M -2.54299E-6 1.48148E-6 L 0.00183 0.12384 " pathEditMode="relative" rAng="0" ptsTypes="AA">
                                      <p:cBhvr>
                                        <p:cTn id="10" dur="2000" fill="hold"/>
                                        <p:tgtEl>
                                          <p:spTgt spid="11"/>
                                        </p:tgtEl>
                                        <p:attrNameLst>
                                          <p:attrName>ppt_x</p:attrName>
                                          <p:attrName>ppt_y</p:attrName>
                                        </p:attrNameLst>
                                      </p:cBhvr>
                                      <p:rCtr x="100" y="6200"/>
                                    </p:animMotion>
                                  </p:childTnLst>
                                </p:cTn>
                              </p:par>
                              <p:par>
                                <p:cTn id="11" presetID="6" presetClass="emph" presetSubtype="0" fill="hold" grpId="0" nodeType="withEffect">
                                  <p:stCondLst>
                                    <p:cond delay="0"/>
                                  </p:stCondLst>
                                  <p:childTnLst>
                                    <p:animScale>
                                      <p:cBhvr>
                                        <p:cTn id="12" dur="2000" fill="hold"/>
                                        <p:tgtEl>
                                          <p:spTgt spid="20"/>
                                        </p:tgtEl>
                                      </p:cBhvr>
                                      <p:by x="150000" y="150000"/>
                                    </p:animScale>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2000"/>
                                        <p:tgtEl>
                                          <p:spTgt spid="21"/>
                                        </p:tgtEl>
                                      </p:cBhvr>
                                    </p:animEffect>
                                  </p:childTnLst>
                                </p:cTn>
                              </p:par>
                            </p:childTnLst>
                          </p:cTn>
                        </p:par>
                        <p:par>
                          <p:cTn id="17" fill="hold">
                            <p:stCondLst>
                              <p:cond delay="4000"/>
                            </p:stCondLst>
                            <p:childTnLst>
                              <p:par>
                                <p:cTn id="18" presetID="2" presetClass="exit" presetSubtype="4" fill="hold" nodeType="afterEffect">
                                  <p:stCondLst>
                                    <p:cond delay="0"/>
                                  </p:stCondLst>
                                  <p:childTnLst>
                                    <p:anim calcmode="lin" valueType="num">
                                      <p:cBhvr additive="base">
                                        <p:cTn id="19" dur="500"/>
                                        <p:tgtEl>
                                          <p:spTgt spid="23"/>
                                        </p:tgtEl>
                                        <p:attrNameLst>
                                          <p:attrName>ppt_x</p:attrName>
                                        </p:attrNameLst>
                                      </p:cBhvr>
                                      <p:tavLst>
                                        <p:tav tm="0">
                                          <p:val>
                                            <p:strVal val="ppt_x"/>
                                          </p:val>
                                        </p:tav>
                                        <p:tav tm="100000">
                                          <p:val>
                                            <p:strVal val="ppt_x"/>
                                          </p:val>
                                        </p:tav>
                                      </p:tavLst>
                                    </p:anim>
                                    <p:anim calcmode="lin" valueType="num">
                                      <p:cBhvr additive="base">
                                        <p:cTn id="20" dur="500"/>
                                        <p:tgtEl>
                                          <p:spTgt spid="23"/>
                                        </p:tgtEl>
                                        <p:attrNameLst>
                                          <p:attrName>ppt_y</p:attrName>
                                        </p:attrNameLst>
                                      </p:cBhvr>
                                      <p:tavLst>
                                        <p:tav tm="0">
                                          <p:val>
                                            <p:strVal val="ppt_y"/>
                                          </p:val>
                                        </p:tav>
                                        <p:tav tm="100000">
                                          <p:val>
                                            <p:strVal val="1+ppt_h/2"/>
                                          </p:val>
                                        </p:tav>
                                      </p:tavLst>
                                    </p:anim>
                                    <p:set>
                                      <p:cBhvr>
                                        <p:cTn id="21" dur="1" fill="hold">
                                          <p:stCondLst>
                                            <p:cond delay="499"/>
                                          </p:stCondLst>
                                        </p:cTn>
                                        <p:tgtEl>
                                          <p:spTgt spid="23"/>
                                        </p:tgtEl>
                                        <p:attrNameLst>
                                          <p:attrName>style.visibility</p:attrName>
                                        </p:attrNameLst>
                                      </p:cBhvr>
                                      <p:to>
                                        <p:strVal val="hidden"/>
                                      </p:to>
                                    </p:set>
                                  </p:childTnLst>
                                </p:cTn>
                              </p:par>
                              <p:par>
                                <p:cTn id="22" presetID="11" presetClass="entr" presetSubtype="0" fill="hold" nodeType="withEffect">
                                  <p:stCondLst>
                                    <p:cond delay="0"/>
                                  </p:stCondLst>
                                  <p:childTnLst>
                                    <p:set>
                                      <p:cBhvr>
                                        <p:cTn id="23" dur="1000">
                                          <p:stCondLst>
                                            <p:cond delay="0"/>
                                          </p:stCondLst>
                                        </p:cTn>
                                        <p:tgtEl>
                                          <p:spTgt spid="14"/>
                                        </p:tgtEl>
                                        <p:attrNameLst>
                                          <p:attrName>style.visibility</p:attrName>
                                        </p:attrNameLst>
                                      </p:cBhvr>
                                      <p:to>
                                        <p:strVal val="visible"/>
                                      </p:to>
                                    </p:set>
                                  </p:childTnLst>
                                </p:cTn>
                              </p:par>
                            </p:childTnLst>
                          </p:cTn>
                        </p:par>
                        <p:par>
                          <p:cTn id="24" fill="hold">
                            <p:stCondLst>
                              <p:cond delay="5000"/>
                            </p:stCondLst>
                            <p:childTnLst>
                              <p:par>
                                <p:cTn id="25" presetID="2" presetClass="exit" presetSubtype="4" fill="hold" nodeType="afterEffect">
                                  <p:stCondLst>
                                    <p:cond delay="0"/>
                                  </p:stCondLst>
                                  <p:childTnLst>
                                    <p:anim calcmode="lin" valueType="num">
                                      <p:cBhvr additive="base">
                                        <p:cTn id="26" dur="500"/>
                                        <p:tgtEl>
                                          <p:spTgt spid="14"/>
                                        </p:tgtEl>
                                        <p:attrNameLst>
                                          <p:attrName>ppt_x</p:attrName>
                                        </p:attrNameLst>
                                      </p:cBhvr>
                                      <p:tavLst>
                                        <p:tav tm="0">
                                          <p:val>
                                            <p:strVal val="ppt_x"/>
                                          </p:val>
                                        </p:tav>
                                        <p:tav tm="100000">
                                          <p:val>
                                            <p:strVal val="ppt_x"/>
                                          </p:val>
                                        </p:tav>
                                      </p:tavLst>
                                    </p:anim>
                                    <p:anim calcmode="lin" valueType="num">
                                      <p:cBhvr additive="base">
                                        <p:cTn id="27" dur="500"/>
                                        <p:tgtEl>
                                          <p:spTgt spid="14"/>
                                        </p:tgtEl>
                                        <p:attrNameLst>
                                          <p:attrName>ppt_y</p:attrName>
                                        </p:attrNameLst>
                                      </p:cBhvr>
                                      <p:tavLst>
                                        <p:tav tm="0">
                                          <p:val>
                                            <p:strVal val="ppt_y"/>
                                          </p:val>
                                        </p:tav>
                                        <p:tav tm="100000">
                                          <p:val>
                                            <p:strVal val="1+ppt_h/2"/>
                                          </p:val>
                                        </p:tav>
                                      </p:tavLst>
                                    </p:anim>
                                    <p:set>
                                      <p:cBhvr>
                                        <p:cTn id="28" dur="1" fill="hold">
                                          <p:stCondLst>
                                            <p:cond delay="499"/>
                                          </p:stCondLst>
                                        </p:cTn>
                                        <p:tgtEl>
                                          <p:spTgt spid="14"/>
                                        </p:tgtEl>
                                        <p:attrNameLst>
                                          <p:attrName>style.visibility</p:attrName>
                                        </p:attrNameLst>
                                      </p:cBhvr>
                                      <p:to>
                                        <p:strVal val="hidden"/>
                                      </p:to>
                                    </p:set>
                                  </p:childTnLst>
                                </p:cTn>
                              </p:par>
                              <p:par>
                                <p:cTn id="29" presetID="11" presetClass="entr" presetSubtype="0" fill="hold" nodeType="withEffect">
                                  <p:stCondLst>
                                    <p:cond delay="0"/>
                                  </p:stCondLst>
                                  <p:childTnLst>
                                    <p:set>
                                      <p:cBhvr>
                                        <p:cTn id="30" dur="1000">
                                          <p:stCondLst>
                                            <p:cond delay="0"/>
                                          </p:stCondLst>
                                        </p:cTn>
                                        <p:tgtEl>
                                          <p:spTgt spid="12"/>
                                        </p:tgtEl>
                                        <p:attrNameLst>
                                          <p:attrName>style.visibility</p:attrName>
                                        </p:attrNameLst>
                                      </p:cBhvr>
                                      <p:to>
                                        <p:strVal val="visible"/>
                                      </p:to>
                                    </p:set>
                                  </p:childTnLst>
                                </p:cTn>
                              </p:par>
                              <p:par>
                                <p:cTn id="31" presetID="2" presetClass="exit" presetSubtype="4" fill="hold" nodeType="withEffect">
                                  <p:stCondLst>
                                    <p:cond delay="0"/>
                                  </p:stCondLst>
                                  <p:childTnLst>
                                    <p:anim calcmode="lin" valueType="num">
                                      <p:cBhvr additive="base">
                                        <p:cTn id="32" dur="500"/>
                                        <p:tgtEl>
                                          <p:spTgt spid="12"/>
                                        </p:tgtEl>
                                        <p:attrNameLst>
                                          <p:attrName>ppt_x</p:attrName>
                                        </p:attrNameLst>
                                      </p:cBhvr>
                                      <p:tavLst>
                                        <p:tav tm="0">
                                          <p:val>
                                            <p:strVal val="ppt_x"/>
                                          </p:val>
                                        </p:tav>
                                        <p:tav tm="100000">
                                          <p:val>
                                            <p:strVal val="ppt_x"/>
                                          </p:val>
                                        </p:tav>
                                      </p:tavLst>
                                    </p:anim>
                                    <p:anim calcmode="lin" valueType="num">
                                      <p:cBhvr additive="base">
                                        <p:cTn id="33" dur="500"/>
                                        <p:tgtEl>
                                          <p:spTgt spid="12"/>
                                        </p:tgtEl>
                                        <p:attrNameLst>
                                          <p:attrName>ppt_y</p:attrName>
                                        </p:attrNameLst>
                                      </p:cBhvr>
                                      <p:tavLst>
                                        <p:tav tm="0">
                                          <p:val>
                                            <p:strVal val="ppt_y"/>
                                          </p:val>
                                        </p:tav>
                                        <p:tav tm="100000">
                                          <p:val>
                                            <p:strVal val="1+ppt_h/2"/>
                                          </p:val>
                                        </p:tav>
                                      </p:tavLst>
                                    </p:anim>
                                    <p:set>
                                      <p:cBhvr>
                                        <p:cTn id="34" dur="1" fill="hold">
                                          <p:stCondLst>
                                            <p:cond delay="499"/>
                                          </p:stCondLst>
                                        </p:cTn>
                                        <p:tgtEl>
                                          <p:spTgt spid="12"/>
                                        </p:tgtEl>
                                        <p:attrNameLst>
                                          <p:attrName>style.visibility</p:attrName>
                                        </p:attrNameLst>
                                      </p:cBhvr>
                                      <p:to>
                                        <p:strVal val="hidden"/>
                                      </p:to>
                                    </p:set>
                                  </p:childTnLst>
                                </p:cTn>
                              </p:par>
                            </p:childTnLst>
                          </p:cTn>
                        </p:par>
                        <p:par>
                          <p:cTn id="35" fill="hold">
                            <p:stCondLst>
                              <p:cond delay="6000"/>
                            </p:stCondLst>
                            <p:childTnLst>
                              <p:par>
                                <p:cTn id="36" presetID="9" presetClass="entr" presetSubtype="0"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dissolve">
                                      <p:cBhvr>
                                        <p:cTn id="38" dur="500"/>
                                        <p:tgtEl>
                                          <p:spTgt spid="22"/>
                                        </p:tgtEl>
                                      </p:cBhvr>
                                    </p:animEffect>
                                  </p:childTnLst>
                                </p:cTn>
                              </p:par>
                            </p:childTnLst>
                          </p:cTn>
                        </p:par>
                        <p:par>
                          <p:cTn id="39" fill="hold">
                            <p:stCondLst>
                              <p:cond delay="6500"/>
                            </p:stCondLst>
                            <p:childTnLst>
                              <p:par>
                                <p:cTn id="40" presetID="11" presetClass="entr" presetSubtype="0" fill="hold" nodeType="afterEffect">
                                  <p:stCondLst>
                                    <p:cond delay="0"/>
                                  </p:stCondLst>
                                  <p:childTnLst>
                                    <p:set>
                                      <p:cBhvr>
                                        <p:cTn id="41" dur="1000">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lvl="0"/>
            <a:r>
              <a:rPr lang="fr-FR" dirty="0"/>
              <a:t>Usage et applications réelles</a:t>
            </a:r>
            <a:br>
              <a:rPr lang="fr-FR" dirty="0"/>
            </a:br>
            <a:endParaRPr lang="fr-FR" dirty="0"/>
          </a:p>
        </p:txBody>
      </p:sp>
      <p:sp>
        <p:nvSpPr>
          <p:cNvPr id="3" name="Espace réservé du contenu 2"/>
          <p:cNvSpPr>
            <a:spLocks noGrp="1"/>
          </p:cNvSpPr>
          <p:nvPr>
            <p:ph idx="1"/>
          </p:nvPr>
        </p:nvSpPr>
        <p:spPr>
          <a:xfrm>
            <a:off x="1293813" y="1676400"/>
            <a:ext cx="2657459" cy="4495800"/>
          </a:xfrm>
        </p:spPr>
        <p:txBody>
          <a:bodyPr>
            <a:normAutofit/>
          </a:bodyPr>
          <a:lstStyle/>
          <a:p>
            <a:pPr>
              <a:buNone/>
            </a:pPr>
            <a:r>
              <a:rPr lang="fr-FR" sz="2000" dirty="0"/>
              <a:t>Certaines céramiques ou les caoutchoucs chargés sont formés d'éléments conducteurs et isolants disposés aléatoirement. Ils sont isolants tant que la proportion de conducteurs est inférieure au seuil, où ils deviennent brusquement conducteurs. </a:t>
            </a:r>
          </a:p>
          <a:p>
            <a:pPr>
              <a:buNone/>
            </a:pPr>
            <a:endParaRPr lang="fr-FR" sz="2000" dirty="0"/>
          </a:p>
        </p:txBody>
      </p:sp>
      <p:sp>
        <p:nvSpPr>
          <p:cNvPr id="5" name="Espace réservé du contenu 2"/>
          <p:cNvSpPr txBox="1">
            <a:spLocks/>
          </p:cNvSpPr>
          <p:nvPr/>
        </p:nvSpPr>
        <p:spPr>
          <a:xfrm>
            <a:off x="4594214" y="1643050"/>
            <a:ext cx="2657459" cy="4495800"/>
          </a:xfrm>
          <a:prstGeom prst="rect">
            <a:avLst/>
          </a:prstGeom>
          <a:solidFill>
            <a:schemeClr val="bg2">
              <a:alpha val="70000"/>
            </a:schemeClr>
          </a:solidFill>
        </p:spPr>
        <p:txBody>
          <a:bodyPr vert="horz" lIns="91440" tIns="45720" rIns="91440" bIns="45720" rtlCol="0">
            <a:normAutofit/>
          </a:bodyPr>
          <a:lstStyle/>
          <a:p>
            <a:pPr marL="223838" indent="-228600">
              <a:lnSpc>
                <a:spcPct val="90000"/>
              </a:lnSpc>
              <a:spcBef>
                <a:spcPts val="1600"/>
              </a:spcBef>
              <a:buClr>
                <a:schemeClr val="accent6"/>
              </a:buClr>
            </a:pPr>
            <a:r>
              <a:rPr lang="fr-FR" sz="2000" dirty="0"/>
              <a:t>Dans la transition de gélification (la prise d'une gélatine par exemple), des éléments polymériques s'associent pour former un réseau tridimensionnel. Au seuil de gélification (correspondant au seuil de percolation) apparaît un amas infini (le gel). </a:t>
            </a:r>
          </a:p>
        </p:txBody>
      </p:sp>
      <p:sp>
        <p:nvSpPr>
          <p:cNvPr id="7" name="Flèche droite 6"/>
          <p:cNvSpPr/>
          <p:nvPr/>
        </p:nvSpPr>
        <p:spPr>
          <a:xfrm>
            <a:off x="8237552" y="2928934"/>
            <a:ext cx="2643206" cy="1857388"/>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dirty="0"/>
              <a:t>Pour qu’on complique pas la vie: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iterate type="lt">
                                    <p:tmPct val="10000"/>
                                  </p:iterate>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anim calcmode="lin" valueType="num">
                                      <p:cBhvr>
                                        <p:cTn id="27" dur="500" fill="hold"/>
                                        <p:tgtEl>
                                          <p:spTgt spid="7"/>
                                        </p:tgtEl>
                                        <p:attrNameLst>
                                          <p:attrName>ppt_w</p:attrName>
                                        </p:attrNameLst>
                                      </p:cBhvr>
                                      <p:tavLst>
                                        <p:tav tm="0" fmla="#ppt_w*sin(2.5*pi*$)">
                                          <p:val>
                                            <p:fltVal val="0"/>
                                          </p:val>
                                        </p:tav>
                                        <p:tav tm="100000">
                                          <p:val>
                                            <p:fltVal val="1"/>
                                          </p:val>
                                        </p:tav>
                                      </p:tavLst>
                                    </p:anim>
                                    <p:anim calcmode="lin" valueType="num">
                                      <p:cBhvr>
                                        <p:cTn id="28" dur="5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L’exemple le plus fameux: Percolation de café</a:t>
            </a:r>
          </a:p>
        </p:txBody>
      </p:sp>
      <p:sp>
        <p:nvSpPr>
          <p:cNvPr id="4" name="Espace réservé du contenu 3"/>
          <p:cNvSpPr>
            <a:spLocks noGrp="1"/>
          </p:cNvSpPr>
          <p:nvPr>
            <p:ph idx="1"/>
          </p:nvPr>
        </p:nvSpPr>
        <p:spPr>
          <a:xfrm>
            <a:off x="1450942" y="2877458"/>
            <a:ext cx="4357718" cy="1837426"/>
          </a:xfrm>
          <a:prstGeom prst="rect">
            <a:avLst/>
          </a:prstGeom>
        </p:spPr>
        <p:txBody>
          <a:bodyPr wrap="square">
            <a:spAutoFit/>
          </a:bodyPr>
          <a:lstStyle/>
          <a:p>
            <a:r>
              <a:rPr lang="fr-FR" sz="1800" dirty="0"/>
              <a:t> Lorsqu’on verse de l’eau chaude sur du café moulu: L’eau doit se frayer un chemin parmi les mini-canaux créés par les grains de café, après avoir « imbibé » chaque grain. Selon les conditions expérimentales, l’eau arrivera à traverser le café ou pas</a:t>
            </a:r>
          </a:p>
        </p:txBody>
      </p:sp>
      <p:sp>
        <p:nvSpPr>
          <p:cNvPr id="6" name="Espace réservé du contenu 3"/>
          <p:cNvSpPr txBox="1">
            <a:spLocks/>
          </p:cNvSpPr>
          <p:nvPr/>
        </p:nvSpPr>
        <p:spPr>
          <a:xfrm>
            <a:off x="6451602" y="1428736"/>
            <a:ext cx="4586285" cy="4886466"/>
          </a:xfrm>
          <a:prstGeom prst="rect">
            <a:avLst/>
          </a:prstGeom>
          <a:solidFill>
            <a:schemeClr val="bg2">
              <a:alpha val="70000"/>
            </a:schemeClr>
          </a:solidFill>
        </p:spPr>
        <p:txBody>
          <a:bodyPr vert="horz" wrap="square" lIns="91440" tIns="45720" rIns="91440" bIns="45720" rtlCol="0">
            <a:spAutoFit/>
          </a:bodyPr>
          <a:lstStyle/>
          <a:p>
            <a:pPr marL="223838" marR="0" lvl="0" indent="-228600" algn="l" defTabSz="914400" rtl="0" eaLnBrk="1" fontAlgn="auto" latinLnBrk="0" hangingPunct="1">
              <a:lnSpc>
                <a:spcPct val="90000"/>
              </a:lnSpc>
              <a:spcBef>
                <a:spcPts val="1600"/>
              </a:spcBef>
              <a:spcAft>
                <a:spcPts val="0"/>
              </a:spcAft>
              <a:buClr>
                <a:schemeClr val="accent6"/>
              </a:buClr>
              <a:buSzTx/>
              <a:buFont typeface="Arial" pitchFamily="34" charset="0"/>
              <a:buChar char="•"/>
              <a:tabLst/>
              <a:defRPr/>
            </a:pPr>
            <a:endParaRPr kumimoji="0" lang="fr-FR" sz="1800" b="0" i="0" u="none" strike="noStrike" kern="1200" cap="none" spc="0" normalizeH="0" baseline="0" noProof="0" dirty="0">
              <a:ln>
                <a:noFill/>
              </a:ln>
              <a:solidFill>
                <a:schemeClr val="tx1"/>
              </a:solidFill>
              <a:effectLst/>
              <a:uLnTx/>
              <a:uFillTx/>
              <a:latin typeface="+mn-lt"/>
              <a:ea typeface="+mn-ea"/>
              <a:cs typeface="+mn-cs"/>
            </a:endParaRPr>
          </a:p>
          <a:p>
            <a:pPr marL="223838" marR="0" lvl="0" indent="-228600" algn="l" defTabSz="914400" rtl="0" eaLnBrk="1" fontAlgn="auto" latinLnBrk="0" hangingPunct="1">
              <a:lnSpc>
                <a:spcPct val="90000"/>
              </a:lnSpc>
              <a:spcBef>
                <a:spcPts val="1600"/>
              </a:spcBef>
              <a:spcAft>
                <a:spcPts val="0"/>
              </a:spcAft>
              <a:buClr>
                <a:schemeClr val="accent6"/>
              </a:buClr>
              <a:buSzTx/>
              <a:buFont typeface="Arial" pitchFamily="34" charset="0"/>
              <a:buChar char="•"/>
              <a:tabLst/>
              <a:defRPr/>
            </a:pPr>
            <a:endParaRPr lang="fr-FR" dirty="0"/>
          </a:p>
          <a:p>
            <a:pPr marL="223838" marR="0" lvl="0" indent="-228600" algn="l" defTabSz="914400" rtl="0" eaLnBrk="1" fontAlgn="auto" latinLnBrk="0" hangingPunct="1">
              <a:lnSpc>
                <a:spcPct val="90000"/>
              </a:lnSpc>
              <a:spcBef>
                <a:spcPts val="1600"/>
              </a:spcBef>
              <a:spcAft>
                <a:spcPts val="0"/>
              </a:spcAft>
              <a:buClr>
                <a:schemeClr val="accent6"/>
              </a:buClr>
              <a:buSzTx/>
              <a:buFont typeface="Arial" pitchFamily="34" charset="0"/>
              <a:buChar char="•"/>
              <a:tabLst/>
              <a:defRPr/>
            </a:pPr>
            <a:endParaRPr kumimoji="0" lang="fr-FR" sz="1800" b="0" i="0" u="none" strike="noStrike" kern="1200" cap="none" spc="0" normalizeH="0" baseline="0" noProof="0" dirty="0">
              <a:ln>
                <a:noFill/>
              </a:ln>
              <a:solidFill>
                <a:schemeClr val="tx1"/>
              </a:solidFill>
              <a:effectLst/>
              <a:uLnTx/>
              <a:uFillTx/>
              <a:latin typeface="+mn-lt"/>
              <a:ea typeface="+mn-ea"/>
              <a:cs typeface="+mn-cs"/>
            </a:endParaRPr>
          </a:p>
          <a:p>
            <a:pPr marL="223838" marR="0" lvl="0" indent="-228600" algn="l" defTabSz="914400" rtl="0" eaLnBrk="1" fontAlgn="auto" latinLnBrk="0" hangingPunct="1">
              <a:lnSpc>
                <a:spcPct val="90000"/>
              </a:lnSpc>
              <a:spcBef>
                <a:spcPts val="1600"/>
              </a:spcBef>
              <a:spcAft>
                <a:spcPts val="0"/>
              </a:spcAft>
              <a:buClr>
                <a:schemeClr val="accent6"/>
              </a:buClr>
              <a:buSzTx/>
              <a:buFont typeface="Arial" pitchFamily="34" charset="0"/>
              <a:buChar char="•"/>
              <a:tabLst/>
              <a:defRPr/>
            </a:pPr>
            <a:endParaRPr lang="fr-FR" dirty="0"/>
          </a:p>
          <a:p>
            <a:pPr marL="223838" marR="0" lvl="0" indent="-228600" algn="l" defTabSz="914400" rtl="0" eaLnBrk="1" fontAlgn="auto" latinLnBrk="0" hangingPunct="1">
              <a:lnSpc>
                <a:spcPct val="90000"/>
              </a:lnSpc>
              <a:spcBef>
                <a:spcPts val="1600"/>
              </a:spcBef>
              <a:spcAft>
                <a:spcPts val="0"/>
              </a:spcAft>
              <a:buClr>
                <a:schemeClr val="accent6"/>
              </a:buClr>
              <a:buSzTx/>
              <a:buFont typeface="Arial" pitchFamily="34" charset="0"/>
              <a:buChar char="•"/>
              <a:tabLst/>
              <a:defRPr/>
            </a:pPr>
            <a:endParaRPr kumimoji="0" lang="fr-FR" sz="1800" b="0" i="0" u="none" strike="noStrike" kern="1200" cap="none" spc="0" normalizeH="0" baseline="0" noProof="0" dirty="0">
              <a:ln>
                <a:noFill/>
              </a:ln>
              <a:solidFill>
                <a:schemeClr val="tx1"/>
              </a:solidFill>
              <a:effectLst/>
              <a:uLnTx/>
              <a:uFillTx/>
              <a:latin typeface="+mn-lt"/>
              <a:ea typeface="+mn-ea"/>
              <a:cs typeface="+mn-cs"/>
            </a:endParaRPr>
          </a:p>
          <a:p>
            <a:pPr marL="223838" marR="0" lvl="0" indent="-228600" algn="l" defTabSz="914400" rtl="0" eaLnBrk="1" fontAlgn="auto" latinLnBrk="0" hangingPunct="1">
              <a:lnSpc>
                <a:spcPct val="90000"/>
              </a:lnSpc>
              <a:spcBef>
                <a:spcPts val="1600"/>
              </a:spcBef>
              <a:spcAft>
                <a:spcPts val="0"/>
              </a:spcAft>
              <a:buClr>
                <a:schemeClr val="accent6"/>
              </a:buClr>
              <a:buSzTx/>
              <a:buFont typeface="Arial" pitchFamily="34" charset="0"/>
              <a:buChar char="•"/>
              <a:tabLst/>
              <a:defRPr/>
            </a:pPr>
            <a:endParaRPr lang="fr-FR" dirty="0"/>
          </a:p>
          <a:p>
            <a:pPr marL="223838" marR="0" lvl="0" indent="-228600" algn="l" defTabSz="914400" rtl="0" eaLnBrk="1" fontAlgn="auto" latinLnBrk="0" hangingPunct="1">
              <a:lnSpc>
                <a:spcPct val="90000"/>
              </a:lnSpc>
              <a:spcBef>
                <a:spcPts val="1600"/>
              </a:spcBef>
              <a:spcAft>
                <a:spcPts val="0"/>
              </a:spcAft>
              <a:buClr>
                <a:schemeClr val="accent6"/>
              </a:buClr>
              <a:buSzTx/>
              <a:buFont typeface="Arial" pitchFamily="34" charset="0"/>
              <a:buChar char="•"/>
              <a:tabLst/>
              <a:defRPr/>
            </a:pPr>
            <a:endParaRPr kumimoji="0" lang="fr-FR" sz="1800" b="0" i="0" u="none" strike="noStrike" kern="1200" cap="none" spc="0" normalizeH="0" baseline="0" noProof="0" dirty="0">
              <a:ln>
                <a:noFill/>
              </a:ln>
              <a:solidFill>
                <a:schemeClr val="tx1"/>
              </a:solidFill>
              <a:effectLst/>
              <a:uLnTx/>
              <a:uFillTx/>
              <a:latin typeface="+mn-lt"/>
              <a:ea typeface="+mn-ea"/>
              <a:cs typeface="+mn-cs"/>
            </a:endParaRPr>
          </a:p>
          <a:p>
            <a:pPr marL="223838" marR="0" lvl="0" indent="-228600" algn="l" defTabSz="914400" rtl="0" eaLnBrk="1" fontAlgn="auto" latinLnBrk="0" hangingPunct="1">
              <a:lnSpc>
                <a:spcPct val="90000"/>
              </a:lnSpc>
              <a:spcBef>
                <a:spcPts val="1600"/>
              </a:spcBef>
              <a:spcAft>
                <a:spcPts val="0"/>
              </a:spcAft>
              <a:buClr>
                <a:schemeClr val="accent6"/>
              </a:buClr>
              <a:buSzTx/>
              <a:buFont typeface="Arial" pitchFamily="34" charset="0"/>
              <a:buChar char="•"/>
              <a:tabLst/>
              <a:defRPr/>
            </a:pPr>
            <a:endParaRPr lang="fr-FR" dirty="0"/>
          </a:p>
          <a:p>
            <a:pPr marL="223838" marR="0" lvl="0" indent="-228600" algn="l" defTabSz="914400" rtl="0" eaLnBrk="1" fontAlgn="auto" latinLnBrk="0" hangingPunct="1">
              <a:lnSpc>
                <a:spcPct val="90000"/>
              </a:lnSpc>
              <a:spcBef>
                <a:spcPts val="1600"/>
              </a:spcBef>
              <a:spcAft>
                <a:spcPts val="0"/>
              </a:spcAft>
              <a:buClr>
                <a:schemeClr val="accent6"/>
              </a:buClr>
              <a:buSzTx/>
              <a:buFont typeface="Arial" pitchFamily="34" charset="0"/>
              <a:buChar char="•"/>
              <a:tabLst/>
              <a:defRPr/>
            </a:pPr>
            <a:endParaRPr kumimoji="0" lang="fr-FR" sz="1800" b="0" i="0" u="none" strike="noStrike" kern="1200" cap="none" spc="0" normalizeH="0" baseline="0" noProof="0" dirty="0">
              <a:ln>
                <a:noFill/>
              </a:ln>
              <a:solidFill>
                <a:schemeClr val="tx1"/>
              </a:solidFill>
              <a:effectLst/>
              <a:uLnTx/>
              <a:uFillTx/>
              <a:latin typeface="+mn-lt"/>
              <a:ea typeface="+mn-ea"/>
              <a:cs typeface="+mn-cs"/>
            </a:endParaRPr>
          </a:p>
          <a:p>
            <a:pPr marL="223838" marR="0" lvl="0" indent="-228600" algn="l" defTabSz="914400" rtl="0" eaLnBrk="1" fontAlgn="auto" latinLnBrk="0" hangingPunct="1">
              <a:lnSpc>
                <a:spcPct val="90000"/>
              </a:lnSpc>
              <a:spcBef>
                <a:spcPts val="1600"/>
              </a:spcBef>
              <a:spcAft>
                <a:spcPts val="0"/>
              </a:spcAft>
              <a:buClr>
                <a:schemeClr val="accent6"/>
              </a:buClr>
              <a:buSzTx/>
              <a:buFont typeface="Arial" pitchFamily="34" charset="0"/>
              <a:buChar char="•"/>
              <a:tabLst/>
              <a:defRPr/>
            </a:pPr>
            <a:endParaRPr lang="fr-FR" dirty="0"/>
          </a:p>
          <a:p>
            <a:pPr marL="223838" marR="0" lvl="0" indent="-228600" algn="l" defTabSz="914400" rtl="0" eaLnBrk="1" fontAlgn="auto" latinLnBrk="0" hangingPunct="1">
              <a:lnSpc>
                <a:spcPct val="90000"/>
              </a:lnSpc>
              <a:spcBef>
                <a:spcPts val="1600"/>
              </a:spcBef>
              <a:spcAft>
                <a:spcPts val="0"/>
              </a:spcAft>
              <a:buClr>
                <a:schemeClr val="accent6"/>
              </a:buClr>
              <a:buSzTx/>
              <a:buFont typeface="Arial" pitchFamily="34" charset="0"/>
              <a:buChar char="•"/>
              <a:tabLst/>
              <a:defRPr/>
            </a:pPr>
            <a:endParaRPr kumimoji="0" lang="fr-FR"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9218" name="Picture 2" descr="RÃ©sultat de recherche d'images pour &quot;percolation de cafe&quot;"/>
          <p:cNvPicPr>
            <a:picLocks noChangeAspect="1" noChangeArrowheads="1"/>
          </p:cNvPicPr>
          <p:nvPr/>
        </p:nvPicPr>
        <p:blipFill>
          <a:blip r:embed="rId2">
            <a:clrChange>
              <a:clrFrom>
                <a:srgbClr val="FFFFFF"/>
              </a:clrFrom>
              <a:clrTo>
                <a:srgbClr val="FFFFFF">
                  <a:alpha val="0"/>
                </a:srgbClr>
              </a:clrTo>
            </a:clrChange>
          </a:blip>
          <a:srcRect r="48864"/>
          <a:stretch>
            <a:fillRect/>
          </a:stretch>
        </p:blipFill>
        <p:spPr bwMode="auto">
          <a:xfrm>
            <a:off x="6665916" y="1428736"/>
            <a:ext cx="2714644" cy="3317898"/>
          </a:xfrm>
          <a:prstGeom prst="rect">
            <a:avLst/>
          </a:prstGeom>
          <a:noFill/>
        </p:spPr>
      </p:pic>
      <p:pic>
        <p:nvPicPr>
          <p:cNvPr id="9220" name="Picture 4" descr="RÃ©sultat de recherche d'images pour &quot;percolation de cafe&quot;"/>
          <p:cNvPicPr>
            <a:picLocks noChangeAspect="1" noChangeArrowheads="1"/>
          </p:cNvPicPr>
          <p:nvPr/>
        </p:nvPicPr>
        <p:blipFill>
          <a:blip r:embed="rId3"/>
          <a:srcRect/>
          <a:stretch>
            <a:fillRect/>
          </a:stretch>
        </p:blipFill>
        <p:spPr bwMode="auto">
          <a:xfrm>
            <a:off x="9142444" y="4191908"/>
            <a:ext cx="1881190" cy="1951736"/>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2"/>
          <p:cNvSpPr>
            <a:spLocks noGrp="1"/>
          </p:cNvSpPr>
          <p:nvPr>
            <p:ph type="title"/>
          </p:nvPr>
        </p:nvSpPr>
        <p:spPr/>
        <p:txBody>
          <a:bodyPr rtlCol="0">
            <a:normAutofit/>
          </a:bodyPr>
          <a:lstStyle/>
          <a:p>
            <a:r>
              <a:rPr lang="fr-FR" dirty="0"/>
              <a:t>Problématique: </a:t>
            </a:r>
            <a:br>
              <a:rPr lang="fr-FR" dirty="0"/>
            </a:br>
            <a:endParaRPr lang="fr-FR" dirty="0"/>
          </a:p>
        </p:txBody>
      </p:sp>
      <p:sp>
        <p:nvSpPr>
          <p:cNvPr id="14" name="Espace réservé du contenu 13"/>
          <p:cNvSpPr>
            <a:spLocks noGrp="1"/>
          </p:cNvSpPr>
          <p:nvPr>
            <p:ph idx="1"/>
          </p:nvPr>
        </p:nvSpPr>
        <p:spPr/>
        <p:txBody>
          <a:bodyPr rtlCol="0">
            <a:normAutofit/>
          </a:bodyPr>
          <a:lstStyle/>
          <a:p>
            <a:pPr algn="ctr">
              <a:buNone/>
            </a:pPr>
            <a:endParaRPr lang="fr-FR" sz="4400" dirty="0"/>
          </a:p>
          <a:p>
            <a:pPr algn="ctr">
              <a:buNone/>
            </a:pPr>
            <a:endParaRPr lang="fr-FR" sz="4400" dirty="0"/>
          </a:p>
          <a:p>
            <a:pPr algn="ctr">
              <a:buNone/>
            </a:pPr>
            <a:r>
              <a:rPr lang="fr-FR" sz="4400" dirty="0"/>
              <a:t>Comment évolue la propagation du liquide par rapport à la porosité de la matière ?</a:t>
            </a:r>
          </a:p>
        </p:txBody>
      </p:sp>
    </p:spTree>
    <p:extLst>
      <p:ext uri="{BB962C8B-B14F-4D97-AF65-F5344CB8AC3E}">
        <p14:creationId xmlns:p14="http://schemas.microsoft.com/office/powerpoint/2010/main" val="10818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Dynamisme du Système </a:t>
            </a:r>
          </a:p>
        </p:txBody>
      </p:sp>
      <p:graphicFrame>
        <p:nvGraphicFramePr>
          <p:cNvPr id="4" name="Espace réservé du contenu 3"/>
          <p:cNvGraphicFramePr>
            <a:graphicFrameLocks noGrp="1"/>
          </p:cNvGraphicFramePr>
          <p:nvPr>
            <p:ph idx="1"/>
          </p:nvPr>
        </p:nvGraphicFramePr>
        <p:xfrm>
          <a:off x="1293813" y="1676400"/>
          <a:ext cx="96012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dirty="0"/>
              <a:t>Le Système</a:t>
            </a:r>
          </a:p>
        </p:txBody>
      </p:sp>
      <p:sp>
        <p:nvSpPr>
          <p:cNvPr id="10" name="Espace réservé du contenu 9"/>
          <p:cNvSpPr>
            <a:spLocks noGrp="1"/>
          </p:cNvSpPr>
          <p:nvPr>
            <p:ph sz="half" idx="1"/>
          </p:nvPr>
        </p:nvSpPr>
        <p:spPr/>
        <p:txBody>
          <a:bodyPr rtlCol="0">
            <a:normAutofit/>
          </a:bodyPr>
          <a:lstStyle/>
          <a:p>
            <a:endParaRPr lang="fr-FR" sz="2800" dirty="0"/>
          </a:p>
          <a:p>
            <a:r>
              <a:rPr lang="fr-FR" sz="2800" dirty="0"/>
              <a:t>La percolation a aussi comme on l’a vu en exemples un sens plus précis en physique et en mathématiques : c'est un processus physique critique qui décrit, pour un système, une transition d’un état vers un autre.</a:t>
            </a:r>
          </a:p>
        </p:txBody>
      </p:sp>
      <p:graphicFrame>
        <p:nvGraphicFramePr>
          <p:cNvPr id="9" name="Espace réservé du contenu 8" descr="Diagramme de liste inversé montrant la transition entre le Groupe A et le Groupe B, contenant chacun des tâches"/>
          <p:cNvGraphicFramePr>
            <a:graphicFrameLocks noGrp="1"/>
          </p:cNvGraphicFramePr>
          <p:nvPr>
            <p:ph sz="half" idx="2"/>
            <p:extLst>
              <p:ext uri="{D42A27DB-BD31-4B8C-83A1-F6EECF244321}">
                <p14:modId xmlns:p14="http://schemas.microsoft.com/office/powerpoint/2010/main" val="3428050114"/>
              </p:ext>
            </p:extLst>
          </p:nvPr>
        </p:nvGraphicFramePr>
        <p:xfrm>
          <a:off x="6202363" y="1676400"/>
          <a:ext cx="46990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ZoneTexte 4"/>
          <p:cNvSpPr txBox="1"/>
          <p:nvPr/>
        </p:nvSpPr>
        <p:spPr>
          <a:xfrm>
            <a:off x="7094544" y="1214422"/>
            <a:ext cx="2595582" cy="584775"/>
          </a:xfrm>
          <a:prstGeom prst="rect">
            <a:avLst/>
          </a:prstGeom>
          <a:noFill/>
          <a:ln>
            <a:noFill/>
          </a:ln>
        </p:spPr>
        <p:txBody>
          <a:bodyPr wrap="none" rtlCol="0" anchor="ctr" anchorCtr="1">
            <a:spAutoFit/>
          </a:bodyPr>
          <a:lstStyle/>
          <a:p>
            <a:pPr algn="ctr"/>
            <a:r>
              <a:rPr lang="fr-FR" b="1" dirty="0"/>
              <a:t>Porosité critique</a:t>
            </a:r>
          </a:p>
          <a:p>
            <a:pPr algn="ctr"/>
            <a:r>
              <a:rPr lang="fr-FR" sz="1400" b="1" dirty="0"/>
              <a:t>(pc=0.59 pour notre système)</a:t>
            </a:r>
          </a:p>
        </p:txBody>
      </p:sp>
    </p:spTree>
    <p:extLst>
      <p:ext uri="{BB962C8B-B14F-4D97-AF65-F5344CB8AC3E}">
        <p14:creationId xmlns:p14="http://schemas.microsoft.com/office/powerpoint/2010/main" val="235205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f03460519">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entury Gothic-Palatino Linotyp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a:defPPr>
      </a:lstStyle>
      <a:style>
        <a:lnRef idx="1">
          <a:schemeClr val="accent4"/>
        </a:lnRef>
        <a:fillRef idx="3">
          <a:schemeClr val="accent4"/>
        </a:fillRef>
        <a:effectRef idx="2">
          <a:schemeClr val="accent4"/>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accent4"/>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Office_13892330_TF03460519" id="{3EFA340E-2BF0-4255-8B74-3C349EB5C332}" vid="{97877A77-8283-497A-A5B0-D4FDA6D7AF84}"/>
    </a:ext>
  </a:extLst>
</a:theme>
</file>

<file path=ppt/theme/theme2.xml><?xml version="1.0" encoding="utf-8"?>
<a:theme xmlns:a="http://schemas.openxmlformats.org/drawingml/2006/main" name="Thème Offic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entury Gothic-Palatino Linotyp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entury Gothic-Palatino Linotyp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Props1.xml><?xml version="1.0" encoding="utf-8"?>
<ds:datastoreItem xmlns:ds="http://schemas.openxmlformats.org/officeDocument/2006/customXml" ds:itemID="{B11D6E40-F509-498A-BF02-00C895783B4A}">
  <ds:schemaRefs>
    <ds:schemaRef ds:uri="http://schemas.microsoft.com/sharepoint/v3/contenttype/forms"/>
  </ds:schemaRefs>
</ds:datastoreItem>
</file>

<file path=customXml/itemProps2.xml><?xml version="1.0" encoding="utf-8"?>
<ds:datastoreItem xmlns:ds="http://schemas.openxmlformats.org/officeDocument/2006/customXml" ds:itemID="{E5ED73A5-C2D2-4D49-BB89-167E8E32C9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427FAC-CD3A-494C-985C-09E26C5EA507}">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40262f94-9f35-4ac3-9a90-690165a166b7"/>
    <ds:schemaRef ds:uri="a4f35948-e619-41b3-aa29-22878b09cfd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tf03460519</Template>
  <TotalTime>9710</TotalTime>
  <Words>733</Words>
  <Application>Microsoft Office PowerPoint</Application>
  <PresentationFormat>Personnalisé</PresentationFormat>
  <Paragraphs>77</Paragraphs>
  <Slides>17</Slides>
  <Notes>3</Notes>
  <HiddenSlides>0</HiddenSlides>
  <MMClips>1</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17</vt:i4>
      </vt:variant>
    </vt:vector>
  </HeadingPairs>
  <TitlesOfParts>
    <vt:vector size="23" baseType="lpstr">
      <vt:lpstr>Arial</vt:lpstr>
      <vt:lpstr>Century Gothic</vt:lpstr>
      <vt:lpstr>Euphemia</vt:lpstr>
      <vt:lpstr>Palace Script MT</vt:lpstr>
      <vt:lpstr>Palatino Linotype</vt:lpstr>
      <vt:lpstr>tf03460519</vt:lpstr>
      <vt:lpstr>Percolation Propagation de liquide et Porosité de matière  </vt:lpstr>
      <vt:lpstr>Plan</vt:lpstr>
      <vt:lpstr>Introduction</vt:lpstr>
      <vt:lpstr>Percolation</vt:lpstr>
      <vt:lpstr>Usage et applications réelles </vt:lpstr>
      <vt:lpstr>L’exemple le plus fameux: Percolation de café</vt:lpstr>
      <vt:lpstr>Problématique:  </vt:lpstr>
      <vt:lpstr>Dynamisme du Système </vt:lpstr>
      <vt:lpstr>Le Système</vt:lpstr>
      <vt:lpstr>Modélisation du Système niveau Code:</vt:lpstr>
      <vt:lpstr>Présentation PowerPoint</vt:lpstr>
      <vt:lpstr>Dynamique du système dont la porosité est supérieure à la porosité critique (pc) </vt:lpstr>
      <vt:lpstr>Dynamique du système dont la porosité est inferieure à la porosité critique (pc) </vt:lpstr>
      <vt:lpstr>Dynamique du système dont la porosité est égale à la porosité critique (pc) </vt:lpstr>
      <vt:lpstr>Conclusion: entre Attentes et Résultat</vt:lpstr>
      <vt:lpstr>Discussion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Dynamique de nombre des profs d’une université</dc:title>
  <dc:creator>hajer</dc:creator>
  <cp:lastModifiedBy>hela.menzli@outlook.fr</cp:lastModifiedBy>
  <cp:revision>24</cp:revision>
  <dcterms:created xsi:type="dcterms:W3CDTF">2018-02-19T20:39:18Z</dcterms:created>
  <dcterms:modified xsi:type="dcterms:W3CDTF">2020-07-20T17:09:21Z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74063900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